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1"/>
  </p:notesMasterIdLst>
  <p:sldIdLst>
    <p:sldId id="256" r:id="rId2"/>
    <p:sldId id="463" r:id="rId3"/>
    <p:sldId id="541" r:id="rId4"/>
    <p:sldId id="477" r:id="rId5"/>
    <p:sldId id="399" r:id="rId6"/>
    <p:sldId id="409" r:id="rId7"/>
    <p:sldId id="481" r:id="rId8"/>
    <p:sldId id="482" r:id="rId9"/>
    <p:sldId id="50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707 219 24575,'1'-13'0,"1"0"0,6-24 0,-5 25 0,0-1 0,0 0 0,-2 0 0,1 0 0,-2-16 0,0 26 0,0 1 0,0-1 0,-1 0 0,0 0 0,1 1 0,-1-1 0,0 0 0,0 1 0,-1-1 0,1 1 0,-1 0 0,1-1 0,-1 1 0,0 0 0,1 0 0,-1 0 0,0 0 0,0 0 0,-1 0 0,1 0 0,0 1 0,-1-1 0,1 1 0,-1 0 0,1 0 0,-1 0 0,1 0 0,-6-1 0,1 1 0,0 0 0,0 1 0,0 0 0,1 0 0,-1 1 0,0-1 0,0 1 0,1 1 0,-1 0 0,1 0 0,-1 0 0,1 0 0,0 1 0,0 0 0,0 1 0,0-1 0,-5 6 0,-11 6 0,1 2 0,-36 37 0,31-26 0,2 0 0,2 1 0,0 2 0,2 0 0,1 1 0,2 1 0,1 1 0,1 0 0,-15 56 0,21-51 0,1 1 0,2 0 0,2 1 0,1-1 0,2 1 0,2 0 0,2-1 0,12 63 0,18 31 0,74 193 0,-20-73 0,-64-175 0,17 103 0,-31-113 0,-3 1 0,-2-1 0,-4 1 0,-3-1 0,-3 0 0,-2 0 0,-26 94 0,8-64 0,-4-1 0,-5-2 0,-4-1 0,-4-2 0,-4-2 0,-88 128 0,122-202 0,4-2 0,-1-1 0,-1 0 0,0 0 0,-1-1 0,-1-1 0,-18 15 0,31-27 0,-1 1 0,1-1 0,-1 0 0,1 1 0,-1-1 0,1 1 0,-1-1 0,1 0 0,-1 0 0,0 1 0,1-1 0,-1 0 0,1 0 0,-1 0 0,0 1 0,1-1 0,-1 0 0,1 0 0,-1 0 0,0 0 0,1 0 0,-1 0 0,0 0 0,1-1 0,-1 1 0,0 0 0,1 0 0,-1 0 0,1-1 0,-1 1 0,1 0 0,-1 0 0,0-1 0,1 1 0,-1-1 0,1 1 0,0 0 0,-1-1 0,1 1 0,-1-1 0,1 1 0,0-1 0,-1 0 0,1 1 0,0-1 0,-1 1 0,1-1 0,0 1 0,0-1 0,0 0 0,-1 1 0,1-1 0,0 0 0,0 1 0,0-1 0,0 0 0,0 1 0,0-1 0,0 1 0,1-1 0,-1-1 0,0-2 0,0 0 0,1 0 0,-1-1 0,1 1 0,0 0 0,0 0 0,1 0 0,1-5 0,1 4 0,-1 0 0,1 0 0,0 1 0,0 0 0,0-1 0,1 2 0,-1-1 0,1 0 0,0 1 0,0 0 0,0 0 0,1 0 0,-1 1 0,1 0 0,-1 0 0,1 0 0,0 1 0,0 0 0,-1 0 0,1 0 0,0 1 0,0 0 0,11 1 0,-2 0 0,1 2 0,-1 0 0,0 0 0,0 1 0,-1 1 0,1 1 0,-1 0 0,15 9 0,-14-6 0,0 1 0,-1 0 0,0 1 0,0 0 0,-2 2 0,1-1 0,-1 2 0,-1-1 0,12 19 0,-10-9 0,0 1 0,-1 0 0,-2 1 0,0 0 0,8 38 0,-4 9 0,-3 0 0,-3 1 0,-3 111 0,-44 824 0,18 32 0,23-750 0,36 591 0,-33-816 0,4-1 0,2 0 0,39 121 0,-41-159 0,1-1 0,1 0 0,2 0 0,0-2 0,2 1 0,0-2 0,2 0 0,0-1 0,1 0 0,1-2 0,1 0 0,24 17 0,-32-28-76,0-1 1,1 0-1,0-1 0,0 0 0,0-1 0,1 0 0,0-2 0,0 1 1,0-1-1,0-1 0,0-1 0,1 0 0,-1-1 0,0 0 1,1-1-1,-1-1 0,16-3 0,-10-3-6750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470 696 24575,'1'-18'0,"1"0"0,1 0 0,1 1 0,1 0 0,0-1 0,13-26 0,-11 29 0,-1 0 0,-1 0 0,0-1 0,-1 1 0,0-1 0,-2 0 0,0 0 0,0-32 0,-5 23 0,-1 0 0,-1 0 0,-1 0 0,-2 1 0,0 0 0,-2 1 0,0 0 0,-2 0 0,0 1 0,-2 0 0,0 2 0,-1-1 0,-19-18 0,31 35 0,-1 1 0,1 1 0,0-1 0,-1 0 0,1 1 0,-1 0 0,1 0 0,-1 0 0,0 0 0,0 1 0,0-1 0,0 1 0,-1 0 0,1 0 0,0 1 0,0-1 0,0 1 0,-1 0 0,-6 0 0,6 1 0,-1 1 0,1-1 0,0 1 0,0 0 0,0 1 0,0-1 0,0 1 0,1 0 0,-1 0 0,1 0 0,0 1 0,-1-1 0,2 1 0,-1 0 0,-3 5 0,-7 10 0,1 1 0,1 0 0,1 1 0,1 0 0,1 0 0,0 1 0,-9 43 0,-21 167 0,35-203 0,-25 676 0,22-277 0,5-366-341,-3 0 0,-3 0-1,-17 69 1,12-90-6485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24575,'-1'4'0,"-1"0"0,1-1 0,0 1 0,-1-1 0,0 1 0,0-1 0,0 0 0,0 0 0,0 0 0,-6 5 0,-4 9 0,-4 8 0,2 1 0,0 0 0,-11 34 0,20-47 0,1 0 0,0 0 0,1 1 0,1-1 0,0 1 0,1 0 0,0-1 0,1 1 0,2 15 0,-2-24 0,1 0 0,0-1 0,1 1 0,-1-1 0,1 1 0,0-1 0,0 1 0,0-1 0,0 0 0,1 0 0,0 0 0,0-1 0,0 1 0,0 0 0,1-1 0,-1 0 0,1 0 0,0 0 0,0 0 0,0-1 0,0 0 0,0 1 0,0-1 0,1-1 0,-1 1 0,1-1 0,-1 0 0,7 1 0,-3-1 0,0 0 0,-1-1 0,1 0 0,-1 0 0,1-1 0,0 0 0,-1 0 0,1-1 0,-1 0 0,0 0 0,1-1 0,-1 0 0,0 0 0,-1 0 0,1-1 0,-1 0 0,8-6 0,-7 4 0,0 0 0,-1 0 0,0 0 0,0-1 0,0 0 0,-1 0 0,0 0 0,0-1 0,-1 0 0,0 0 0,0 0 0,-1 0 0,0-1 0,-1 1 0,0-1 0,0 0 0,0 1 0,-1-1 0,-1 0 0,0 0 0,0 0 0,0 0 0,-1 0 0,-1 0 0,1 1 0,-1-1 0,-1 1 0,0-1 0,0 1 0,-1 0 0,1 0 0,-2 0 0,1 0 0,-9-10 0,7 10-105,0 1 0,0-1 0,-1 1 0,1 0 0,-1 1 0,-1 0 0,0 0 0,1 1 0,-2-1 0,1 2 0,0-1 0,-18-5 0,1 4-6721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1 606 24575,'3'0'0,"1"-1"0,-1 1 0,0-1 0,1 0 0,-1 0 0,0-1 0,0 1 0,0-1 0,0 0 0,5-3 0,-4 2 0,0 1 0,-1 0 0,1 0 0,1 0 0,-1 0 0,6-1 0,-5 2 0,0 1 0,0 0 0,0 1 0,0-1 0,1 1 0,-1 0 0,0 0 0,-1 0 0,1 1 0,0 0 0,0 0 0,-1 0 0,1 0 0,-1 1 0,1 0 0,-1 0 0,4 4 0,11 9 0,-1 0 0,20 25 0,-31-33 0,10 12 0,26 37 0,-39-49 0,1-1 0,-1 1 0,0 0 0,0 0 0,-1 0 0,0 0 0,-1 1 0,3 16 0,-5-23 0,1 1 0,-1-1 0,0 1 0,0-1 0,-1 1 0,1 0 0,0-1 0,-1 1 0,0-1 0,1 1 0,-1-1 0,0 0 0,0 1 0,-1-1 0,1 0 0,0 0 0,-1 1 0,1-1 0,-1 0 0,0-1 0,0 1 0,1 0 0,-1 0 0,0-1 0,-1 1 0,1-1 0,0 0 0,0 1 0,-1-1 0,1 0 0,0 0 0,-1-1 0,1 1 0,-4 0 0,3-1 0,0 1 0,-1-1 0,1 0 0,0 0 0,-1 0 0,1-1 0,0 1 0,-1-1 0,1 0 0,0 0 0,0 0 0,0 0 0,0-1 0,0 1 0,0-1 0,0 0 0,0 1 0,0-1 0,1-1 0,-1 1 0,1 0 0,0-1 0,-1 1 0,1-1 0,-3-5 0,2 1 0,0 1 0,1-1 0,0-1 0,0 1 0,1 0 0,-1 0 0,2-1 0,-1 1 0,1 0 0,0-1 0,0 1 0,1-1 0,0 1 0,1 0 0,-1 0 0,2 0 0,-1 0 0,1 0 0,6-12 0,-2 4 0,1 0 0,1 1 0,1 0 0,0 0 0,1 1 0,0 1 0,21-19 0,-22 22 0,0 2 0,1-1 0,0 2 0,0-1 0,1 1 0,-1 1 0,1 0 0,0 1 0,17-4 0,-23 7 0,-1 0 0,1 0 0,-1 1 0,1 0 0,-1 0 0,1 0 0,-1 1 0,0 0 0,1 0 0,-1 0 0,0 0 0,1 1 0,-1 0 0,0 0 0,0 1 0,0-1 0,-1 1 0,1 0 0,-1 0 0,1 1 0,-1-1 0,0 1 0,0 0 0,3 5 0,1 2 0,-1 0 0,-1 0 0,0 0 0,0 1 0,-1 0 0,-1 0 0,0 1 0,0-1 0,2 22 0,-3-7 0,-1 0 0,-1 1 0,-3 40 0,-3-37-1365,-2-8-5461</inkml:trace>
  <inkml:trace contextRef="#ctx0" brushRef="#br0" timeOffset="1">384 6 24575,'0'-4'0,"0"2"0,-5 7 0,-1 7 0,0 6 0,1 0-8191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69 24575,'-1'-4'0,"0"0"0,0-1 0,0 1 0,-1 0 0,0 0 0,-2-4 0,-5-14 0,7 8 0,6 18 0,9 25 0,58 174 0,36 94 0,-38-132-116,7-3-1,167 264 1,-186-346 36,3-1 0,91 90 0,-98-118 53,2-2-1,3-2 1,108 67 0,-129-92 85,2-1 0,0-2 0,1-1 1,1-3-1,68 17 0,-90-28-24,-1-2 1,1 0-1,-1-1 0,1 0 1,-1-2-1,33-4 0,-38 2-24,-1 0 0,0-1 0,0 0 0,-1 0 0,1-2 0,-1 1 0,0-1-1,0-1 1,-1 0 0,19-17 0,-27 23-72,0-1 0,0 0 0,0 0 0,0 0 0,0 0 0,-1 0 0,1 0 0,-1-1 0,0 1 0,1 0 0,-1-1 0,0 1-1,0-1 1,-1 1 0,1-1 0,0 0 0,-1 1 0,1-1 0,-1 0 0,0 1 0,0-4 0,-4-9-6764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12 24575,'18'-6'0,"-18"5"0,1 1 0,0-1 0,0 1 0,0-1 0,0 1 0,0-1 0,0 1 0,0 0 0,0 0 0,0-1 0,0 1 0,0 0 0,0 0 0,0 0 0,0 0 0,0 0 0,0 0 0,0 0 0,-1 0 0,1 1 0,0-1 0,0 0 0,0 1 0,0-1 0,0 1 0,0-1 0,0 0 0,0 1 0,0 0 0,6 4 0,0 1 0,-1-1 0,0 1 0,0 0 0,0 1 0,-1-1 0,0 1 0,0 0 0,5 10 0,31 73 0,-37-81 0,10 31 0,-1 1 0,-2 0 0,-2 1 0,-2 0 0,-1 0 0,-3 1 0,-1 49 0,-3-77 0,0 0 0,0 0 0,-2 0 0,0 0 0,-1 0 0,0-1 0,-1 1 0,-1-1 0,0-1 0,-1 1 0,0-1 0,-1 0 0,-1 0 0,0-1 0,-1 0 0,0-1 0,0 0 0,-2-1 0,-12 10 0,-21 12-196,-2-2 0,-1-2-1,-1-2 1,-57 22 0,89-41-188,-25 11-6442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608 167 24575,'25'-22'0,"-15"14"0,0 0 0,0 0 0,-1-1 0,13-17 0,-21 25 0,0-1 0,0 1 0,0-1 0,0 0 0,0 1 0,0-1 0,0 0 0,-1 0 0,1 0 0,-1 0 0,1 0 0,-1 1 0,0-1 0,0 0 0,0 0 0,0 0 0,0 0 0,0 0 0,0 0 0,0 0 0,-1 0 0,1 0 0,-1 1 0,0-1 0,0 0 0,1 0 0,-1 0 0,0 1 0,0-1 0,-1 1 0,1-1 0,0 1 0,0-1 0,-1 1 0,1 0 0,-2-2 0,-1 0 0,0 1 0,1 0 0,-1 0 0,0 0 0,0 0 0,0 1 0,-1-1 0,1 1 0,0 0 0,0 0 0,-1 1 0,1-1 0,-1 1 0,1 0 0,0 0 0,-1 0 0,1 1 0,0 0 0,-1 0 0,-5 1 0,-3 3 0,-1-1 0,1 2 0,0 0 0,1 0 0,-13 9 0,-4 5 0,2 2 0,0 1 0,1 0 0,2 2 0,0 1 0,2 1 0,-22 34 0,-2 12 0,-63 134 0,82-147 0,2 1 0,-18 72 0,34-102 0,2 1 0,2 1 0,1-1 0,1 1 0,2-1 0,4 42 0,-2-64 0,0 0 0,1 0 0,0 0 0,0-1 0,1 1 0,1-1 0,-1 0 0,1 0 0,1 0 0,0 0 0,0-1 0,1 0 0,0 0 0,0 0 0,1-1 0,0 0 0,0 0 0,1 0 0,0-1 0,0-1 0,0 1 0,1-1 0,0-1 0,0 1 0,0-2 0,0 1 0,1-1 0,-1 0 0,1-1 0,0 0 0,19 0 0,-2-1 0,0-2 0,1 0 0,-1-2 0,0-1 0,0-2 0,-1 0 0,0-2 0,0 0 0,0-2 0,-1-1 0,0-1 0,-1-1 0,30-23 0,-44 29 0,0-1 0,-1-1 0,0 0 0,-1 0 0,1 0 0,-2-1 0,1-1 0,-2 1 0,7-13 0,-10 18 0,-1-1 0,0 1 0,0 0 0,0-1 0,-1 0 0,1 0 0,-1 1 0,-1-1 0,1 0 0,-1 0 0,0 0 0,0 0 0,-1 1 0,0-1 0,0 0 0,0 0 0,-1 1 0,1-1 0,-1 0 0,-1 1 0,-3-7 0,0 3 0,-1 0 0,0 0 0,0 1 0,-1 0 0,0 0 0,0 1 0,-1 0 0,1 0 0,-12-5 0,-3-1 0,-1 1 0,-41-13 0,61 23 0,-1 0 0,1 0 0,0 0 0,-1 0 0,1-1 0,-6-4 0,9 6 0,0 1 0,1-1 0,-1 1 0,1-1 0,-1 0 0,0 1 0,1-1 0,0 0 0,-1 0 0,1 1 0,-1-1 0,1 0 0,0 0 0,0 0 0,-1 1 0,1-1 0,0 0 0,0 0 0,0 0 0,0 0 0,0 0 0,0 1 0,0-1 0,0 0 0,0 0 0,1 0 0,-1 0 0,0 1 0,1-1 0,-1 0 0,0 0 0,1 0 0,-1 1 0,1-1 0,-1 0 0,1 1 0,-1-1 0,1 0 0,-1 1 0,1-1 0,0 1 0,-1-1 0,1 1 0,1-1 0,15-10 0,1 0 0,0 2 0,0 0 0,1 1 0,0 1 0,0 0 0,40-6 0,-40 8 0,-1 2 0,1 0 0,0 2 0,0 0 0,1 1 0,19 2 0,-33-1 0,1 0 0,0 1 0,-1-1 0,1 1 0,-1 1 0,0-1 0,0 1 0,0 0 0,0 1 0,0-1 0,-1 1 0,0 1 0,1-1 0,-2 0 0,1 1 0,0 0 0,-1 0 0,0 1 0,0-1 0,5 11 0,-3-3 0,-1 0 0,0 0 0,-1 0 0,-1 1 0,0-1 0,0 1 0,-2 0 0,0-1 0,0 16 0,-3 20 0,-12 61 0,0 15 0,13-96-1365,1-4-5461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13 153 24575,'0'-5'0,"-1"1"0,1-1 0,-1 0 0,0 1 0,-1 0 0,-3-9 0,3 10 0,10 25 0,132 387 0,-37 13 0,-100-406 0,-3-11 0,1 1 0,0-1 0,0 0 0,0 1 0,1-1 0,0 0 0,0 0 0,0 0 0,0 0 0,1-1 0,0 1 0,5 6 0,-7-11 0,0 1 0,-1-1 0,1 0 0,0 0 0,0 1 0,0-1 0,0 0 0,0 0 0,-1 0 0,1 0 0,0 0 0,0 0 0,0 0 0,0 0 0,0 0 0,0 0 0,0 0 0,-1-1 0,1 1 0,0 0 0,0-1 0,0 1 0,0-1 0,-1 1 0,1-1 0,0 1 0,-1-1 0,1 1 0,0-1 0,-1 1 0,1-1 0,0 0 0,-1 0 0,1 1 0,-1-2 0,19-29 0,-2-12 0,-3-1 0,-1 0 0,14-89 0,-11 47 0,-8 46 0,-6 20 0,2 1 0,0-1 0,1 1 0,1 0 0,1 1 0,12-23 0,-19 41 0,0-1 0,0 1 0,0-1 0,0 0 0,1 1 0,-1-1 0,0 1 0,1-1 0,-1 0 0,0 1 0,1-1 0,-1 1 0,1 0 0,-1-1 0,1 1 0,-1-1 0,1 1 0,-1 0 0,1-1 0,-1 1 0,1 0 0,0-1 0,-1 1 0,1 0 0,-1 0 0,1 0 0,0-1 0,-1 1 0,1 0 0,0 0 0,-1 0 0,1 0 0,0 0 0,-1 0 0,1 0 0,-1 1 0,1-1 0,0 0 0,-1 0 0,1 0 0,0 1 0,-1-1 0,1 0 0,-1 1 0,1-1 0,-1 0 0,1 1 0,-1-1 0,1 1 0,-1-1 0,1 1 0,-1-1 0,0 1 0,1-1 0,-1 1 0,17 37 0,-17-37 0,31 98 0,27 77 0,-49-152 0,2-2 0,0 1 0,1-1 0,2-1 0,19 24 0,-28-38 0,1-1 0,0 0 0,0 0 0,0-1 0,0 0 0,1 0 0,0-1 0,0 1 0,13 4 0,-16-7 0,-1-1 0,1 0 0,0 0 0,-1-1 0,1 1 0,0-1 0,-1 0 0,1 0 0,0 0 0,0-1 0,-1 1 0,1-1 0,-1 0 0,1 1 0,0-2 0,-1 1 0,0 0 0,1-1 0,-1 0 0,0 0 0,0 0 0,0 0 0,5-4 0,-1-1 0,-1 0 0,0 0 0,0-1 0,-1 1 0,0-1 0,0 0 0,-1-1 0,0 1 0,0-1 0,-1 1 0,0-1 0,1-11 0,3-13 0,4-66 0,-6-5 0,-3-1 0,-6 0 0,-4 1 0,-27-133 0,35 236 0,-2-7 0,1 0 0,-1 0 0,-1 1 0,1-1 0,-1 1 0,-6-11 0,9 17 1,0 1 1,-1 0-1,1-1 0,0 1 0,0 0 1,-1-1-1,1 1 0,0 0 0,-1 0 1,1-1-1,0 1 0,-1 0 0,1 0 0,0 0 1,-1-1-1,1 1 0,-1 0 0,1 0 1,0 0-1,-1 0 0,1 0 0,-1 0 1,1 0-1,0 0 0,-1 0 0,1 0 0,-1 0 1,1 0-1,-1 0 0,1 0 0,0 0 1,-1 0-1,1 1 0,0-1 0,-1 0 0,1 0 1,-1 0-1,1 1 0,0-1 0,-1 0 1,1 0-1,0 1 0,0-1 0,-1 0 1,1 1-1,0-1 0,0 0 0,-1 1 0,1-1 1,0 0-1,0 1 0,-11 20-1208,10-20 985,-7 21-6604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36 24575,'-10'11'0,"-25"22"0,33-31 0,-1 0 0,1-1 0,0 1 0,-1 0 0,1-1 0,-1 0 0,0 0 0,1 0 0,-1 0 0,0 0 0,0 0 0,-5 0 0,35-23 0,-13 15 0,0 1 0,0 0 0,1 2 0,-1-1 0,1 2 0,29-4 0,97 3 0,-17 0 0,-123 4-13,43-4-663,50-11 0,-59 6-6150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95 24575,'-1'-30'0,"0"17"0,1 1 0,0-1 0,3-13 0,-3 26 0,0 1 0,0-1 0,0 0 0,0 0 0,0 0 0,0 0 0,1 1 0,-1-1 0,0 0 0,0 0 0,0 0 0,0 0 0,0 0 0,1 0 0,-1 1 0,0-1 0,0 0 0,0 0 0,1 0 0,-1 0 0,0 0 0,0 0 0,0 0 0,1 0 0,-1 0 0,0 0 0,0 0 0,0 0 0,1 0 0,-1 0 0,0 0 0,0 0 0,0 0 0,1 0 0,-1 0 0,0 0 0,0 0 0,0 0 0,0-1 0,1 1 0,-1 0 0,0 0 0,0 0 0,0 0 0,0 0 0,0 0 0,1-1 0,-1 1 0,0 0 0,0 0 0,0 0 0,0 0 0,0-1 0,0 1 0,0 0 0,0 0 0,1-1 0,6 20 0,23 99 0,19 161 0,9 45 0,-48-290-1365,0-10-5461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87 545 24575,'-43'-220'0,"27"130"0,12 72 0,2 1 0,0-1 0,0 1 0,2-1 0,0 1 0,4-23 0,-4 35 0,1 1 0,0 0 0,0 0 0,1-1 0,-1 1 0,1 0 0,0 0 0,0 0 0,0 1 0,1-1 0,-1 0 0,1 1 0,0 0 0,0-1 0,0 1 0,0 0 0,1 1 0,-1-1 0,1 1 0,-1-1 0,1 1 0,0 0 0,0 0 0,0 1 0,0-1 0,1 1 0,-1 0 0,0 0 0,1 0 0,6 0 0,11 1 0,-1 0 0,1 1 0,-1 1 0,0 1 0,0 1 0,0 1 0,32 12 0,-1 3 0,85 47 0,-107-50-682,53 41-1,-44-25-6143</inkml:trace>
  <inkml:trace contextRef="#ctx0" brushRef="#br0" timeOffset="1">60 736 24575,'-5'5'0,"-6"6"0,-6 1 0,0 3 0,8-1 0,9-2 0,11-4 0,6-3 0,11-2 0,10-2 0,7-1 0,10-6 0,6-1 0,5 1 0,6-4 0,-9 0-8191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113 133 24575,'-1'-5'0,"-1"-1"0,0 1 0,0-1 0,0 1 0,-1 0 0,0 0 0,0 0 0,0 0 0,0 1 0,-7-7 0,1-1 0,1 0 0,-14-20 0,21 31 0,0 0 0,0 0 0,0 0 0,1 0 0,-1 0 0,0 0 0,0 0 0,-1 0 0,1 0 0,0 1 0,0-1 0,0 0 0,0 1 0,-1-1 0,1 1 0,0-1 0,-1 1 0,1 0 0,0-1 0,-2 1 0,2 1 0,0-1 0,0 1 0,0-1 0,1 1 0,-1 0 0,0-1 0,1 1 0,-1 0 0,0 0 0,1 0 0,-1 0 0,1-1 0,-1 1 0,1 0 0,-1 0 0,1 0 0,0 0 0,0 0 0,-1 0 0,1 0 0,0 0 0,0 0 0,0 2 0,-2 29 0,2-25 0,3 423 0,-3-401-273,2 0 0,1 0 0,1-1 0,12 42 0,-6-48-6553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24575,'0'-1'0,"1"-1"0,-1 1 0,1-1 0,-1 1 0,1 0 0,-1-1 0,1 1 0,0 0 0,0-1 0,0 1 0,0 0 0,0 0 0,0 0 0,0 0 0,0 0 0,0 0 0,0 0 0,0 0 0,1 0 0,0 0 0,34-17 0,-25 13 0,57-21 0,1 2 0,117-25 0,-72 22 0,-97 22 0,193-46 0,-207 51 0,-1-1 0,1 0 0,0 1 0,0-1 0,0 1 0,0 0 0,-1 0 0,1 0 0,0 1 0,0-1 0,0 1 0,-1-1 0,1 1 0,0 0 0,0 0 0,-1 0 0,1 0 0,3 2 0,-5-1 0,1 1 0,0-1 0,0 0 0,-1 1 0,0-1 0,1 1 0,-1-1 0,0 1 0,0 0 0,0-1 0,-1 1 0,1 0 0,-1 0 0,1 0 0,-1 0 0,0-1 0,0 1 0,-1 4 0,0 28-195,1 1 0,2-1 0,2 1 0,0-1 0,3 0 0,15 49 0,-10-54-6631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2 438 24575,'-1'-36'0,"1"-33"0,0 64 0,0 1 0,1-1 0,0 0 0,0 0 0,0 0 0,1 1 0,0-1 0,-1 1 0,2-1 0,3-6 0,-5 10 0,-1 0 0,1 0 0,0 0 0,0 0 0,0 1 0,-1-1 0,1 0 0,0 0 0,0 1 0,0-1 0,0 0 0,1 1 0,-1-1 0,0 1 0,0-1 0,0 1 0,0 0 0,1-1 0,-1 1 0,0 0 0,0 0 0,0 0 0,1 0 0,1 0 0,-1 1 0,1 0 0,0 0 0,-1 0 0,1 0 0,-1 0 0,1 0 0,-1 1 0,1-1 0,-1 1 0,3 3 0,5 4 0,0 2 0,-1-1 0,10 17 0,-18-26 0,138 221 0,30 42 0,-161-254 0,10 15 0,1-2 0,36 36 0,-50-55 0,0 1 0,0-1 0,0 0 0,1 0 0,-1 0 0,1-1 0,0 0 0,0 0 0,0 0 0,1-1 0,-1 0 0,1 0 0,-1-1 0,1 0 0,0 0 0,-1 0 0,1-1 0,7 0 0,-10-1 0,1-1 0,-1 1 0,1-1 0,-1 0 0,0 0 0,0-1 0,0 1 0,0-1 0,0 0 0,0 0 0,-1 0 0,1 0 0,-1-1 0,0 0 0,0 1 0,0-1 0,-1 0 0,1 0 0,-1 0 0,0-1 0,0 1 0,-1-1 0,3-6 0,2-13 0,0 1 0,-1 0 0,2-29 0,-7 51 0,4-58 0,-2 0 0,-10-101 0,-35-115 0,40 258 0,-8-34 0,10 48 0,0 0 0,-1 0 0,1-1 0,0 1 0,-1 0 0,0 0 0,1 1 0,-1-1 0,0 0 0,-1 1 0,-3-5 0,6 7 0,-1 0 0,1-1 0,-1 1 0,0 0 0,1-1 0,-1 1 0,1 0 0,-1 0 0,0-1 0,1 1 0,-1 0 0,1 0 0,-1 0 0,0 0 0,1 0 0,-1 0 0,0 0 0,1 0 0,-1 0 0,1 0 0,-1 1 0,0-1 0,1 0 0,-1 0 0,1 1 0,-1-1 0,0 1 0,-15 15 0,-5 25 0,13-21-195,1 0 0,1 1 0,0 0 0,2 0 0,0 0 0,0 29 0,6-23-6631</inkml:trace>
  <inkml:trace contextRef="#ctx0" brushRef="#br0" timeOffset="1">1095 1 24575,'-2'0'0,"0"0"0,0 0 0,-1 1 0,1-1 0,0 1 0,0 0 0,0-1 0,0 1 0,0 0 0,0 0 0,0 0 0,0 0 0,0 1 0,1-1 0,-1 0 0,0 1 0,1-1 0,-1 1 0,1 0 0,-1-1 0,1 1 0,0 0 0,0 0 0,0 0 0,0 0 0,0 0 0,0 0 0,1 0 0,-1 0 0,0 5 0,-2 6 0,1 1 0,1 0 0,0 26 0,1-22 0,1 78 0,4 0 0,19 103 0,62 184 0,-75-344-1365,-4-8-5461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306 312 24575,'-42'-102'0,"28"74"0,2-2 0,1 1 0,-10-43 0,20 69 0,1 1 0,-1-1 0,1 1 0,0-1 0,0 0 0,0 1 0,0-1 0,0 1 0,1-1 0,-1 1 0,1-1 0,1-4 0,-1 6 0,-1 0 0,1 0 0,0 0 0,0 0 0,0 0 0,0 0 0,0 1 0,0-1 0,0 0 0,0 1 0,0-1 0,0 1 0,0-1 0,0 1 0,0-1 0,1 1 0,-1 0 0,0 0 0,0-1 0,0 1 0,1 0 0,-1 0 0,0 0 0,0 0 0,0 1 0,1-1 0,-1 0 0,0 0 0,2 1 0,12 4 0,1 1 0,-1 0 0,0 1 0,0 0 0,-1 1 0,0 1 0,17 14 0,-2-3 0,271 202 0,-228-161 0,124 137 0,-178-178 0,-1 2 0,-1-1 0,-1 2 0,-1 0 0,-1 1 0,-1 0 0,11 33 0,-20-47 0,0 0 0,-1 0 0,0 0 0,0 1 0,-1-1 0,-1 1 0,0-1 0,0 0 0,-1 1 0,0-1 0,-1 1 0,0-1 0,-1 0 0,0 0 0,-1 0 0,0-1 0,0 1 0,-1-1 0,0 0 0,0 0 0,-14 15 0,2-5 2,-2-1-1,0-1 0,-1-1 1,0-1-1,-1-1 1,-1 0-1,0-2 1,-1 0-1,-25 8 0,-26 7-90,-127 28-1,-177 15-1936,205-45-3974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0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24575,'730'-12'-1001,"-526"7"-512,159-4 1010,67-1-145,707-17-3647,712-17-913,-10-4 4714,-1630 42 5965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3558 573 24575,'-4'0'0,"-1"0"0,1 0 0,-1-1 0,1 1 0,0-1 0,-1 0 0,1-1 0,0 1 0,0-1 0,-1 1 0,1-1 0,-4-3 0,1-1 0,0 0 0,1 0 0,0 0 0,0 0 0,-7-11 0,-9-13 0,6 8 0,-1 0 0,-1 0 0,-1 2 0,0 0 0,-2 1 0,-36-26 0,-2 13 0,-1 2 0,-1 3 0,-2 3 0,-112-29 0,24 19-45,-260-26-1,-159 24-883,531 35 842,-378-12 87,-464 46 0,605 3 0,267-34-91,-43 9 297,50-10-287,-1 0 0,1 0 0,-1 0 0,1 0 0,-1 0 0,1 1 0,0-1 0,0 1 0,-1-1 0,1 1 0,0 0 0,1 0 0,-1 0 0,0 0 0,-2 4 0,2 6-5822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11 24575,'0'0'0,"0"-1"0,0 1 0,0 0 0,1-1 0,-1 1 0,0 0 0,0-1 0,0 1 0,0 0 0,0 0 0,0-1 0,0 1 0,0 0 0,0-1 0,-1 1 0,1 0 0,0-1 0,0 1 0,0 0 0,0-1 0,0 1 0,0 0 0,-1-1 0,1 1 0,0 0 0,0 0 0,0-1 0,-1 1 0,1 0 0,0 0 0,0 0 0,-1-1 0,1 1 0,0 0 0,-1 0 0,1 0 0,0 0 0,0 0 0,-1-1 0,0 1 0,-11 10 0,-10 19 0,-7 16 0,-59 84 0,74-112 0,-1-1 0,0 0 0,0-2 0,-2 1 0,-23 14 0,36-26 0,0-1 0,0 1 0,1 0 0,-1 0 0,1 0 0,0 0 0,-1 1 0,1-1 0,-4 8 0,7-10 0,-1 1 0,0 0 0,1 0 0,0 0 0,-1-1 0,1 1 0,0 0 0,0 0 0,0 0 0,0 0 0,0 0 0,1-1 0,-1 1 0,1 0 0,-1 0 0,1 0 0,-1-1 0,1 1 0,0 0 0,0-1 0,0 1 0,0-1 0,0 1 0,0-1 0,1 1 0,-1-1 0,2 2 0,121 117 80,-60-61-1525,-20-17-5381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2700 161 24575,'-5'-9'0,"-1"0"0,0 1 0,0 0 0,-1 1 0,0 0 0,0 0 0,-1 0 0,0 1 0,0 0 0,0 0 0,-1 1 0,0 0 0,0 1 0,-12-5 0,-8-2 0,-1 2 0,0 1 0,-41-6 0,7 6-32,-1 3 1,0 2-1,0 4 0,-102 13 0,41 7-366,-170 50 1,175-34 397,1 5 0,3 6 0,1 4 0,-169 106 0,203-104 0,3 3 0,2 3 0,3 4 0,3 3 0,2 3 0,-88 118 0,130-151 0,1 1 0,2 1 0,2 2 0,2 0 0,2 1 0,1 1 0,-11 47 0,23-68 0,0-1 0,2 1 0,0 0 0,2 0 0,0 0 0,2 1 0,0-1 0,2 0 0,0 0 0,1-1 0,2 1 0,0-1 0,1 0 0,1 0 0,1-1 0,19 32 0,-10-26 2,2 0 0,1-2 0,0 0 1,2-1-1,1-1 0,1-1 0,1-2 0,0 0 1,1-2-1,30 14 0,7 0-79,2-3 1,0-3-1,106 25 1,-51-25-107,0-4 0,1-6-1,0-5 1,193-10 0,-157-11 60,-2-7-1,0-7 1,171-50 0,-38-24 19,-229 72 29,-1-2-1,97-63 0,-124 69 38,-1-1 0,0-2 0,-2-1 0,-1-1 0,39-53 0,-50 57 27,-1-1 0,-1 0-1,-1-1 1,-2-1-1,0 0 1,-2-1-1,-1 0 1,7-42-1,-11 36-28,-2 1-1,-1-1 1,-1 0 0,-3 0 0,0 0-1,-2 1 1,-2-1 0,-1 1-1,-1 0 1,-2 1 0,-1 0 0,-2 0-1,-1 1 1,-1 1 0,-27-40-1,15 31-17,-2 1-1,-1 1 0,-2 2 1,-2 1-1,-1 1 1,-1 2-1,-1 2 0,-2 1 1,-1 2-1,-63-30 1,42 30 26,0 2 0,-2 3 0,-1 3 1,0 2-1,-118-12 0,69 20-331,0 5 0,-166 15 1,43 15-1954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24575,'202'247'0,"-70"-78"0,2-11 0,206 249 0,-199-238-1365,-116-136-5461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24575,'-5'1'0,"0"-1"0,1 1 0,-1 0 0,1 1 0,-1-1 0,1 1 0,-1 0 0,1 0 0,0 0 0,0 0 0,0 1 0,0-1 0,1 1 0,-1 0 0,1 1 0,-1-1 0,-3 6 0,-7 8 0,2 0 0,-16 29 0,22-36 0,-231 450 0,124-227 0,63-136 0,-121 267 0,163-342-273,1 0 0,0 1 0,2 0 0,-3 28 0,6-23-6553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24575,'13'188'0,"0"-10"0,-21 522-1365,2-622-5461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24575,'0'-4'0,"5"-2"0,6 0 0,5 1 0,5 6 0,4 8 0,2 6 0,1 2 0,1 1 0,-1 3 0,0 3 0,0 2 0,0-4 0,0-6 0,-5-5-8191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84 24575,'0'-5'0,"0"-11"0,0-7 0,-5 1 0,-6 7 0,-1 13 0,2 5-8191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23 24575,'5'-5'0,"6"-6"0,1 4 0,-1 7 0,-12 9 0,-11 12 0,-12 7 0,-11 7 0,-14 9 0,1-5-8191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656 521 24575,'0'2'0,"0"-1"0,0 0 0,0 0 0,0 1 0,0-1 0,0 0 0,0 1 0,0-1 0,1 0 0,-1 0 0,0 1 0,1-1 0,-1 0 0,1 0 0,-1 0 0,1 0 0,0 1 0,-1-1 0,1 0 0,0 0 0,0 0 0,0-1 0,0 1 0,0 0 0,0 0 0,0 0 0,0-1 0,0 1 0,0 0 0,0-1 0,0 1 0,1-1 0,-1 1 0,0-1 0,0 0 0,1 0 0,-1 1 0,0-1 0,0 0 0,1 0 0,-1 0 0,0 0 0,1-1 0,-1 1 0,0 0 0,0 0 0,1-1 0,-1 1 0,2-1 0,4-2 0,1 0 0,-1 0 0,0 0 0,0-1 0,0 0 0,0-1 0,6-5 0,3-5 0,0 0 0,-1-1 0,0-1 0,-2-1 0,0 0 0,-1-1 0,-1 0 0,0 0 0,8-26 0,-14 33 0,0 0 0,-2 1 0,1-2 0,-1 1 0,-1 0 0,-1 0 0,1-1 0,-2 1 0,0-1 0,0 1 0,-1-1 0,-1 1 0,0-1 0,-1 1 0,0 0 0,0 0 0,-10-19 0,10 26 0,0 0 0,0 0 0,-1 0 0,0 0 0,0 1 0,0 0 0,0 0 0,-1 0 0,1 0 0,-1 1 0,0-1 0,0 1 0,-8-3 0,4 3 0,0-1 0,-1 1 0,0 1 0,0 0 0,0 0 0,0 1 0,-13 0 0,-5 2 0,0 2 0,0 0 0,1 2 0,-47 14 0,25-4 0,1 2 0,1 2 0,-57 32 0,86-41 0,1 1 0,0 1 0,0 0 0,1 1 0,1 0 0,0 2 0,1 0 0,0 0 0,2 1 0,-22 35 0,31-45 0,0 0 0,0 0 0,1 0 0,0 1 0,0-1 0,1 1 0,-1-1 0,2 1 0,-1 0 0,1-1 0,0 1 0,0 0 0,0-1 0,1 1 0,3 9 0,-1-6 0,0-1 0,1 0 0,1 0 0,-1 0 0,1 0 0,1-1 0,0 0 0,0 0 0,10 10 0,10 5 0,1 0 0,1-2 0,0-1 0,57 29 0,157 69 0,-145-75 0,-2 5 0,96 65 0,-181-106 0,0 0 0,-1 0 0,0 1 0,0 1 0,-1-1 0,0 1 0,11 18 0,-17-24 0,0 0 0,-1 0 0,1 0 0,-1 0 0,0 0 0,0 0 0,0 1 0,-1-1 0,1 0 0,-1 1 0,0-1 0,1 0 0,-2 1 0,1-1 0,0 0 0,-1 1 0,1-1 0,-1 0 0,0 0 0,0 1 0,0-1 0,-1 0 0,1 0 0,-1 0 0,1 0 0,-1-1 0,0 1 0,0 0 0,-1-1 0,1 1 0,-4 2 0,-7 6 0,0-1 0,-1 0 0,-1 0 0,0-2 0,0 0 0,-1-1 0,1 0 0,-28 7 0,-15 1 0,-67 9 0,46-12 0,-107 3 0,154-15 0,0-1 0,-1-1 0,1-2 0,0-1 0,0-2 0,-35-11 0,55 14-91,1-1 0,-1 0 0,1-1 0,0 0 0,0-1 0,1 0 0,0 0 0,0-1 0,1-1 0,0 1 0,0-1 0,1-1 0,0 0 0,-10-18 0,-7-23-6735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24575,'9'0'0,"-1"2"0,1 0 0,-1 0 0,0 0 0,0 1 0,0 0 0,0 1 0,0 0 0,0 0 0,-1 0 0,7 6 0,-5-4 0,-1 0 0,1-1 0,0 0 0,0-1 0,0 0 0,1-1 0,18 5 0,-23-7 0,0-1 0,1 0 0,-1 0 0,1-1 0,-1 1 0,0-1 0,0 0 0,1-1 0,-1 1 0,0-1 0,0 0 0,0 0 0,-1-1 0,1 1 0,0-1 0,-1 0 0,0-1 0,0 1 0,0-1 0,0 1 0,0-1 0,-1 0 0,1-1 0,-1 1 0,0 0 0,2-6 0,-3 5 0,1 1 0,-1-1 0,-1 1 0,1-1 0,-1 0 0,1 0 0,-1 0 0,-1 0 0,1 1 0,-1-1 0,0 0 0,0 0 0,0 0 0,-1 0 0,0 0 0,0 0 0,0 0 0,0 0 0,-1 0 0,0 1 0,0-1 0,0 1 0,0-1 0,-1 1 0,0 0 0,0 0 0,0 0 0,-5-4 0,5 4 0,-1 1 0,0 0 0,0 0 0,0 0 0,0 1 0,0-1 0,-1 1 0,1 0 0,-1 0 0,0 0 0,1 1 0,-1 0 0,0 0 0,0 0 0,0 0 0,0 1 0,0 0 0,0 0 0,0 0 0,0 1 0,0-1 0,0 1 0,1 0 0,-1 1 0,0-1 0,0 1 0,1 0 0,-1 0 0,1 0 0,0 1 0,-8 6 0,2-2 0,0 0 0,1 2 0,0-1 0,0 1 0,1 0 0,0 1 0,1 0 0,0 0 0,1 0 0,0 1 0,-9 23 0,11-24 0,1 0 0,1 0 0,-1 0 0,2 1 0,-1-1 0,2 0 0,-1 1 0,1-1 0,1 1 0,0-1 0,0 1 0,6 17 0,-4-20 0,0-1 0,0 0 0,1 1 0,0-1 0,0-1 0,1 1 0,0 0 0,0-1 0,1 0 0,-1-1 0,1 1 0,1-1 0,-1 0 0,1 0 0,-1-1 0,1 0 0,8 3 0,1 0 0,0-1 0,0-1 0,0 0 0,0-2 0,1 0 0,0 0 0,0-2 0,0 0 0,-1-1 0,1 0 0,0-2 0,0 0 0,0 0 0,29-10 0,-37 9 0,0 0 0,0-1 0,0 1 0,0-2 0,0 1 0,-1-1 0,0-1 0,0 0 0,-1 0 0,1 0 0,-1-1 0,-1 0 0,1 0 0,-1-1 0,0 0 0,-1 0 0,0 0 0,0 0 0,-1-1 0,0 0 0,0 0 0,-1 0 0,-1-1 0,1 1 0,-1-1 0,1-18 0,-3 9 0,0-1 0,-2 1 0,0 0 0,-1-1 0,-1 1 0,-9-28 0,1 16 0,0 1 0,-2 0 0,-18-28 0,60 93 0,21 33 0,-9-7 0,-10-17 0,-1 2 0,32 72 0,-59-112 0,0 0 0,0 0 0,-1 0 0,1 0 0,-1 0 0,-1 0 0,1 1 0,-2 9 0,1-14 0,0-1 0,0 1 0,0-1 0,0 0 0,-1 1 0,1-1 0,-1 1 0,1-1 0,-1 1 0,1-1 0,-1 0 0,0 1 0,0-1 0,1 0 0,-1 0 0,0 0 0,0 0 0,0 0 0,-1 0 0,1 0 0,0 0 0,0 0 0,0 0 0,-1 0 0,1-1 0,0 1 0,-1 0 0,1-1 0,-1 1 0,1-1 0,0 0 0,-1 1 0,1-1 0,-1 0 0,1 0 0,-1 0 0,1 0 0,-1 0 0,1 0 0,-3-1 0,1 0 0,0 0 0,0 0 0,0-1 0,0 1 0,1-1 0,-1 1 0,1-1 0,-1 0 0,1 0 0,0 0 0,-1 0 0,1 0 0,0-1 0,0 1 0,1-1 0,-1 1 0,0-1 0,1 1 0,0-1 0,-1 0 0,1 0 0,0 0 0,0-5 0,-3-5 0,1 1 0,1-1 0,1 0 0,-1-17 0,2 12 8,2 0 0,0 0 0,0 1 0,2-1 0,0 1 0,1 0 0,1 0 0,0 1 0,2-1 0,-1 1 0,2 1 0,0 0 0,1 0 0,18-20 0,-17 22-101,0 1 0,1 1 1,0 0-1,1 1 0,0 0 0,1 1 0,0 0 0,1 1 1,-1 1-1,2 0 0,-1 1 0,1 1 0,-1 0 1,1 1-1,28-3 0,-7 5-6733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24575,'1'6'0,"0"0"0,0 0 0,1-1 0,0 1 0,0 0 0,1-1 0,-1 0 0,5 7 0,4 10 0,111 297 0,-121-316 0,1 5 0,0 0 0,1-1 0,0 0 0,7 14 0,-9-21 0,-1 1 0,0 0 0,1-1 0,-1 1 0,1 0 0,-1-1 0,1 1 0,0-1 0,-1 1 0,1-1 0,0 1 0,-1-1 0,1 0 0,0 1 0,-1-1 0,1 0 0,0 1 0,0-1 0,-1 0 0,1 0 0,0 0 0,0 0 0,1 0 0,-1 0 0,0-1 0,1 1 0,-1-1 0,0 0 0,1 0 0,-1 0 0,0 1 0,0-1 0,0 0 0,0 0 0,0-1 0,0 1 0,0 0 0,0 0 0,0 0 0,0-1 0,0-1 0,11-23 0,-1 0 0,-1-1 0,-2 0 0,-1 0 0,8-57 0,-7 39 0,-1-14 0,-5 38 0,1 1 0,8-29 0,-11 48-34,0 0 0,0 1 0,0-1 0,0 0 0,0 1-1,0-1 1,0 0 0,1 1 0,-1-1 0,0 1 0,0-1 0,1 1 0,-1-1-1,0 0 1,1 1 0,-1-1 0,1 1 0,-1-1 0,1 1 0,-1 0-1,0-1 1,1 1 0,0-1 0,-1 1 0,1 0 0,-1-1 0,1 1 0,-1 0-1,1 0 1,0 0 0,-1-1 0,1 1 0,-1 0 0,1 0 0,0 0 0,-1 0-1,1 0 1,0 0 0,0 0 0,10 6-6792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1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32 336 24575,'-1'8'0,"1"1"0,1-1 0,0 0 0,0 1 0,1-1 0,-1 0 0,2 0 0,4 11 0,-6-15 0,2-1 0,-1 1 0,0-1 0,1 0 0,-1 0 0,1 0 0,0 0 0,0-1 0,0 1 0,0-1 0,0 0 0,1 1 0,-1-2 0,1 1 0,-1 0 0,1-1 0,0 1 0,0-1 0,0 0 0,4 0 0,-1 0 0,0 0 0,1 0 0,-1-1 0,0 0 0,0-1 0,0 0 0,1 0 0,-1 0 0,0-1 0,0 0 0,0 0 0,-1-1 0,1 0 0,0 0 0,-1-1 0,0 0 0,0 0 0,0 0 0,0 0 0,-1-1 0,9-10 0,-10 11 0,-1 0 0,0 0 0,-1 0 0,1 0 0,-1 0 0,1-1 0,-1 1 0,-1-1 0,1 1 0,-1-1 0,1 0 0,-2 0 0,1 0 0,0 0 0,-1 0 0,0 1 0,0-1 0,0 0 0,-1 0 0,1 0 0,-1 0 0,-1 0 0,1 0 0,0 1 0,-1-1 0,0 1 0,0-1 0,-1 1 0,1 0 0,-1-1 0,0 1 0,-5-4 0,5 3 0,-1 1 0,1 0 0,-1 0 0,-1 0 0,1 1 0,0 0 0,-1 0 0,0 0 0,0 0 0,1 1 0,-2-1 0,1 1 0,0 0 0,0 1 0,-1 0 0,1-1 0,-1 2 0,1-1 0,-11 1 0,10 0 0,0 1 0,0 1 0,0-1 0,0 1 0,0 0 0,0 1 0,1-1 0,-1 1 0,1 0 0,0 0 0,0 1 0,0 0 0,0-1 0,1 2 0,-1-1 0,1 0 0,-7 11 0,3-3 0,0 0 0,1 1 0,0 0 0,1 1 0,0-1 0,2 1 0,-5 18 0,7-23 0,0-1 0,1 1 0,0 0 0,0 0 0,1 0 0,0 0 0,1 0 0,-1 0 0,2 0 0,0-1 0,0 1 0,0 0 0,5 8 0,-4-12 0,0 0 0,0-1 0,1 1 0,0-1 0,0 0 0,0 0 0,0-1 0,1 1 0,-1-1 0,1 0 0,0 0 0,0-1 0,0 1 0,0-1 0,0 0 0,1 0 0,-1-1 0,1 0 0,-1 0 0,1 0 0,-1 0 0,9-1 0,3 0 0,1 0 0,-1-1 0,0-1 0,0 0 0,0-2 0,19-5 0,-25 6 0,1-1 0,-1-1 0,0 0 0,0 0 0,0-1 0,-1-1 0,0 0 0,0 0 0,0-1 0,-1 0 0,-1 0 0,1-1 0,-1 0 0,-1-1 0,0 0 0,0 0 0,-1 0 0,0-1 0,-1 0 0,0 0 0,0-1 0,-2 1 0,1-1 0,-1 0 0,-1 0 0,1-15 0,-1-12 0,-4-41 0,0-4 0,2 82 0,0 1 0,0 0 0,0 0 0,0-1 0,0 1 0,0 0 0,0 0 0,0 0 0,1-1 0,-1 1 0,0 0 0,1 0 0,-1 0 0,1 0 0,0 0 0,-1 0 0,1 0 0,0 0 0,1-2 0,-1 3 0,-1 0 0,1 0 0,0-1 0,-1 1 0,1 0 0,0 0 0,0 0 0,-1 0 0,1 0 0,0 0 0,0 0 0,-1 1 0,1-1 0,0 0 0,0 0 0,-1 0 0,1 1 0,0-1 0,-1 0 0,1 1 0,0-1 0,1 1 0,5 5 0,0 1 0,0-1 0,11 14 0,-13-14 0,36 39 0,12 12 0,-3 3 0,71 110 0,-115-159 0,1 0 0,-2 1 0,0 0 0,0 0 0,5 23 0,-10-33 0,1 1 0,-1-1 0,1 0 0,-1 1 0,0-1 0,0 0 0,0 1 0,0-1 0,0 0 0,-1 1 0,1-1 0,-1 0 0,1 0 0,-1 1 0,0-1 0,0 0 0,0 0 0,0 0 0,0 0 0,-1 0 0,1 0 0,-1 0 0,1 0 0,-1-1 0,1 1 0,-1-1 0,0 1 0,0-1 0,0 0 0,0 1 0,0-1 0,0 0 0,0 0 0,0 0 0,-1-1 0,1 1 0,0 0 0,0-1 0,-4 1 0,1 0 0,0 0 0,0-1 0,-1 1 0,1-1 0,0 0 0,0 0 0,0-1 0,-1 1 0,1-1 0,0-1 0,0 1 0,0 0 0,0-1 0,1 0 0,-1 0 0,0-1 0,1 0 0,-1 1 0,1-1 0,0-1 0,0 1 0,0 0 0,0-1 0,1 0 0,0 0 0,-1 0 0,1 0 0,-2-6 0,0 1 0,1 0 0,1-1 0,0 1 0,0-1 0,1 1 0,0-1 0,1 0 0,0 0 0,0 0 0,1 0 0,0 0 0,1 0 0,0 0 0,3-10 0,4-8 0,1 1 0,1 1 0,1 0 0,1 0 0,2 1 0,0 1 0,2 0 0,0 1 0,2 1 0,0 1 0,1 0 0,44-35 0,-49 46 0,0 1 0,1 0 0,0 1 0,0 1 0,28-10 0,-36 15 0,0 0 0,0 0 0,0 0 0,0 1 0,1 0 0,-1 1 0,0-1 0,1 1 0,-1 1 0,1-1 0,-1 1 0,0 1 0,0 0 0,0 0 0,10 3 0,-14-3-49,0 0 1,0 1-1,0-1 0,0 1 0,0-1 1,0 1-1,-1 0 0,1 0 0,-1 0 1,0 0-1,0 0 0,0 1 0,0-1 1,-1 1-1,1-1 0,-1 1 0,0 0 1,0-1-1,0 1 0,-1 0 0,1 0 1,-1-1-1,0 1 0,0 0 0,0 0 0,-1 0 1,0 5-1,-6 17-6777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793 465 24575,'2'-1'0,"-1"1"0,1 0 0,0 0 0,-1 0 0,1 1 0,0-1 0,-1 0 0,1 0 0,-1 1 0,1-1 0,-1 1 0,1 0 0,-1-1 0,1 1 0,-1 0 0,0 0 0,1 0 0,-1 0 0,0 0 0,0 0 0,1 0 0,-1 0 0,0 1 0,0-1 0,0 0 0,-1 1 0,1-1 0,0 0 0,0 1 0,-1-1 0,1 1 0,-1 0 0,1-1 0,-1 1 0,0-1 0,0 1 0,1 0 0,-1-1 0,0 1 0,0-1 0,-1 1 0,1 0 0,0-1 0,-1 1 0,0 1 0,0 2 0,0 0 0,0 0 0,-1-1 0,0 1 0,0 0 0,0-1 0,-1 0 0,1 0 0,-1 1 0,0-1 0,0-1 0,-1 1 0,1 0 0,-6 3 0,3-3 0,-1-1 0,1 0 0,-1-1 0,0 1 0,0-1 0,-1 0 0,1-1 0,0 0 0,0 0 0,-1-1 0,1 0 0,-1 0 0,1 0 0,0-1 0,-1 0 0,1-1 0,0 1 0,0-2 0,0 1 0,0-1 0,0 0 0,-10-6 0,6 3 0,0 0 0,1-1 0,-1 0 0,2-1 0,-1 0 0,1-1 0,0 0 0,0 0 0,1-1 0,1 0 0,-1 0 0,-8-18 0,12 16 0,-1 0 0,2 0 0,0 0 0,0-1 0,1 1 0,1-1 0,0 0 0,1 1 0,0-1 0,1 0 0,0 1 0,1-1 0,4-14 0,1 4 0,0 1 0,1 0 0,1 1 0,1-1 0,1 2 0,18-25 0,-24 37 0,1 0 0,1 0 0,0 1 0,0 0 0,0 0 0,1 1 0,0 0 0,0 0 0,0 1 0,14-7 0,-19 11 0,0 0 0,0 0 0,0 0 0,1 0 0,-1 0 0,0 1 0,0-1 0,0 1 0,1 0 0,-1 0 0,0 0 0,0 0 0,1 1 0,-1-1 0,0 1 0,0 0 0,0 0 0,0 0 0,0 0 0,0 1 0,0-1 0,0 1 0,0 0 0,-1 0 0,1 0 0,-1 0 0,1 0 0,-1 0 0,0 1 0,0-1 0,0 1 0,0 0 0,0-1 0,-1 1 0,3 4 0,4 11 0,0 0 0,-1 0 0,0 1 0,-2 0 0,7 36 0,3 106 0,-13-124 0,9 127 0,34 403 0,44-6 0,-88-554 0,7 32 0,-9-25 0,1-14 0,0 0 0,0 0 0,-1 0 0,1 0 0,0 1 0,0-1 0,0 0 0,-1 0 0,1 0 0,0 0 0,0 0 0,0 0 0,-1 0 0,1 0 0,0 0 0,0 0 0,-1 0 0,1 0 0,0 0 0,0 0 0,0 0 0,-1 0 0,1 0 0,0 0 0,0 0 0,-1 0 0,1 0 0,0 0 0,0 0 0,0 0 0,0 0 0,-1-1 0,1 1 0,0 0 0,0 0 0,0 0 0,-1 0 0,1-1 0,0 1 0,0 0 0,0 0 0,0 0 0,0 0 0,0-1 0,-22-21 0,1-1 0,-20-29 0,-16-19 0,39 52 0,0 0 0,-2 1 0,0 0 0,-1 2 0,-1 0 0,-25-13 0,35 23 0,-1 0 0,1 1 0,-1 1 0,0 0 0,0 0 0,0 1 0,0 1 0,-1 0 0,1 1 0,-1 1 0,1 0 0,-1 0 0,-24 6 0,9 1 0,1 2 0,1 1 0,0 1 0,0 2 0,1 0 0,1 2 0,0 1 0,1 1 0,1 1 0,1 0 0,0 2 0,1 1 0,-33 43 0,45-51 0,1 0 0,0 1 0,0 0 0,1 0 0,1 0 0,1 1 0,0 0 0,-3 16 0,7-26 0,0 1 0,0-1 0,0 0 0,1 1 0,0-1 0,0 1 0,0-1 0,1 0 0,-1 1 0,1-1 0,1 0 0,-1 0 0,1 0 0,0 0 0,0 0 0,0 0 0,1 0 0,0-1 0,0 1 0,0-1 0,0 0 0,1 0 0,0 0 0,-1 0 0,1 0 0,8 4 0,30 12-1365,1-8-5461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17 153 24575,'-1'-22'0,"-8"-43"0,2 23 0,8 20 0,-1 21 0,0 1 0,1 0 0,-1 0 0,0 0 0,0 0 0,0 0 0,1 0 0,-1-1 0,0 1 0,0 0 0,0 0 0,1 0 0,-1 0 0,0 0 0,0 0 0,1 0 0,-1 0 0,0 0 0,0 0 0,1 0 0,-1 0 0,0 0 0,0 0 0,0 0 0,1 0 0,-1 1 0,0-1 0,0 0 0,0 0 0,1 0 0,-1 0 0,0 0 0,0 0 0,0 1 0,0-1 0,1 0 0,-1 0 0,0 0 0,0 0 0,0 1 0,0-1 0,0 0 0,1 0 0,2 4 0,-1 0 0,1 0 0,0 0 0,-1 1 0,0-1 0,3 9 0,78 323 0,-75-298 0,-7-35 0,0 2 0,0-1 0,0 1 0,0 0 0,1-1 0,-1 1 0,1 0 0,5 6 0,-7-11 0,0 0 0,0 1 0,0-1 0,0 0 0,0 0 0,1 0 0,-1 0 0,0 0 0,0 0 0,0 0 0,0 1 0,1-1 0,-1 0 0,0 0 0,0 0 0,0 0 0,0 0 0,1 0 0,-1 0 0,0 0 0,0 0 0,0 0 0,1 0 0,-1 0 0,0 0 0,0 0 0,0 0 0,1 0 0,-1 0 0,0 0 0,0 0 0,0-1 0,0 1 0,1 0 0,-1 0 0,0 0 0,0 0 0,0 0 0,0 0 0,0 0 0,1-1 0,6-10 0,4-16 0,-11 26 0,27-81 0,-10 28 0,31-71 0,-46 121 0,0 0 0,0 1 0,0-1 0,0 1 0,0 0 0,1 0 0,0 0 0,0 0 0,-1 0 0,1 0 0,1 1 0,2-3 0,-4 4 0,0 1 0,0-1 0,0 0 0,0 1 0,0-1 0,0 1 0,0-1 0,1 1 0,-1 0 0,0 0 0,0 0 0,0 0 0,0 1 0,0-1 0,0 0 0,0 1 0,0 0 0,0-1 0,0 1 0,0 0 0,0 0 0,0 0 0,0 0 0,2 2 0,3 3 0,1 1 0,-2-1 0,1 1 0,-1 1 0,0-1 0,0 1 0,-1 0 0,0 0 0,0 1 0,3 9 0,32 93 0,-39-108 0,19 65 44,12 37-1453,-21-75-5417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 24575,'0'-2'0,"0"1"0,0-1 0,-1 1 0,1-1 0,-1 0 0,0 1 0,1-1 0,-1 1 0,0 0 0,0-1 0,0 1 0,0 0 0,0-1 0,0 1 0,0 0 0,0 0 0,-1 0 0,1 0 0,-3-2 0,4 3 0,-1 0 0,0-1 0,1 1 0,-1 0 0,1-1 0,-1 1 0,0 0 0,1 0 0,-1-1 0,0 1 0,1 0 0,-1 0 0,0 0 0,1 0 0,-1 0 0,0 0 0,1 0 0,-1 0 0,0 0 0,1 0 0,-1 1 0,0-1 0,1 0 0,-1 0 0,0 1 0,1-1 0,-1 0 0,1 1 0,-1-1 0,1 0 0,-1 1 0,1-1 0,-1 1 0,1-1 0,-1 1 0,1-1 0,-1 1 0,1 0 0,0-1 0,-1 1 0,1-1 0,0 1 0,-1 0 0,1-1 0,0 1 0,0 0 0,0 1 0,-2 6 0,1 0 0,1 0 0,0 0 0,0 1 0,0-1 0,1 0 0,0 0 0,1 0 0,2 9 0,5 11 0,13 33 0,-18-51 0,0 0 0,1 0 0,0-1 0,0 1 0,1-1 0,0 0 0,15 15 0,-21-23 0,1 0 0,0-1 0,0 1 0,0 0 0,0-1 0,0 1 0,-1-1 0,1 1 0,0-1 0,0 0 0,0 1 0,0-1 0,0 0 0,0 0 0,0 0 0,0 1 0,1-1 0,-1 0 0,0 0 0,0-1 0,0 1 0,0 0 0,0 0 0,0 0 0,0-1 0,0 1 0,0 0 0,0-1 0,0 1 0,-1-1 0,1 1 0,0-1 0,0 0 0,0 1 0,0-1 0,-1 0 0,1 0 0,0 1 0,-1-1 0,1 0 0,0-1 0,3-5 0,0 0 0,0 0 0,0 0 0,3-11 0,-4 10 0,15-40 0,-9 20 0,2 1 0,21-39 0,-29 60 0,0 1 0,1-1 0,0 1 0,0-1 0,0 1 0,1 0 0,0 1 0,0-1 0,0 1 0,0 0 0,1 0 0,-1 1 0,1 0 0,0 0 0,0 0 0,9-3 0,-12 6 0,1-1 0,0 1 0,-1 0 0,1 0 0,0 0 0,-1 1 0,1-1 0,-1 1 0,1 0 0,-1 0 0,1 0 0,-1 0 0,1 1 0,-1-1 0,0 1 0,0 0 0,0 0 0,0 0 0,0 0 0,0 0 0,0 1 0,-1 0 0,1-1 0,-1 1 0,4 6 0,4 6 0,0 1 0,-1 0 0,11 29 0,-19-44 0,12 33 50,10 45-1,-15-49-537,1 0 0,18 40 0,-16-50-6338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50 24575,'-2'1'0,"0"1"0,-1 0 0,1 0 0,0 0 0,0 0 0,0 0 0,0 0 0,0 0 0,1 1 0,-1-1 0,1 1 0,0-1 0,-1 1 0,1-1 0,0 1 0,0 3 0,-2 1 0,0-1 0,1 1 0,0 0 0,0 0 0,1 0 0,0 0 0,0 10 0,2-10 0,0 0 0,1 0 0,0 0 0,0 0 0,1 0 0,0 0 0,0-1 0,1 1 0,-1-1 0,1 0 0,1 0 0,-1 0 0,1-1 0,11 10 0,-14-13 0,1 1 0,0-1 0,-1 0 0,1 0 0,0-1 0,0 1 0,0-1 0,1 1 0,-1-1 0,0 0 0,1 0 0,-1 0 0,0-1 0,1 1 0,-1-1 0,1 0 0,-1 0 0,1 0 0,-1 0 0,1-1 0,-1 1 0,0-1 0,1 0 0,-1 0 0,0 0 0,1 0 0,-1-1 0,0 1 0,0-1 0,0 0 0,0 0 0,-1 0 0,4-3 0,-2 0 0,1 0 0,-1 0 0,0 0 0,0-1 0,-1 1 0,1-1 0,-1 0 0,-1 0 0,1-1 0,-1 1 0,0 0 0,0-1 0,-1 1 0,0-1 0,0 0 0,0 1 0,-1-1 0,0 0 0,-1 1 0,1-1 0,-1 0 0,0 1 0,-4-12 0,3 12 0,1 1 0,-1-1 0,0 1 0,0 0 0,-1 0 0,1 0 0,-1 0 0,0 0 0,-1 1 0,1-1 0,-1 1 0,0 0 0,0 0 0,0 0 0,-1 1 0,1-1 0,-1 1 0,0 0 0,0 0 0,0 1 0,0 0 0,0-1 0,0 2 0,-1-1 0,1 1 0,-1-1 0,1 2 0,-7-2 0,1 3 0,1 0 0,0 1 0,0 0 0,0 0 0,0 1 0,0 0 0,0 1 0,0 0 0,-10 6 0,13-6 0,0 1 0,0-1 0,0 1 0,0 0 0,1 1 0,0 0 0,0 0 0,0 0 0,1 0 0,0 1 0,-7 12 0,6 0-1365,6-3-5461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24575,'0'-1'0,"-1"0"0,1 1 0,-1-1 0,0 0 0,1 0 0,-1 1 0,0-1 0,0 0 0,1 1 0,-1-1 0,0 1 0,0-1 0,0 1 0,0-1 0,0 1 0,0 0 0,0-1 0,0 1 0,0 0 0,0 0 0,-1 0 0,1 0 0,1 1 0,-1-1 0,1 1 0,0 0 0,-1-1 0,1 1 0,0 0 0,0-1 0,0 1 0,-1 0 0,1 0 0,0-1 0,0 1 0,0 0 0,0-1 0,0 1 0,0 0 0,0 0 0,0-1 0,1 1 0,-1 1 0,14 45 0,111 247 0,-121-285 0,-1-2 0,0 1 0,1-1 0,0 1 0,7 9 0,-10-16 0,0 0 0,-1-1 0,1 1 0,0 0 0,-1 0 0,1 0 0,0-1 0,0 1 0,0 0 0,0-1 0,0 1 0,0-1 0,0 1 0,0-1 0,0 1 0,0-1 0,0 0 0,0 0 0,0 1 0,0-1 0,0 0 0,0 0 0,0 0 0,0 0 0,0 0 0,1 0 0,-1 0 0,0-1 0,0 1 0,0 0 0,0-1 0,0 1 0,0-1 0,0 1 0,0-1 0,0 1 0,0-1 0,-1 1 0,1-1 0,2-1 0,18-21 0,-1 0 0,-1-2 0,-1 0 0,-1-1 0,16-33 0,-22 40 0,88-174-1365,-89 177-5461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24575,'2'-1'0,"1"2"0,-1-1 0,0 0 0,0 0 0,0 1 0,0-1 0,1 1 0,-1 0 0,0 0 0,0 0 0,0 0 0,0 0 0,-1 0 0,1 0 0,0 0 0,0 1 0,-1-1 0,1 1 0,0 0 0,-1-1 0,0 1 0,1 0 0,-1 0 0,0 0 0,0-1 0,0 1 0,0 1 0,0-1 0,-1 0 0,1 0 0,-1 0 0,1 0 0,-1 0 0,0 1 0,0-1 0,0 3 0,0 11 0,0-1 0,-1 1 0,-1-1 0,-4 18 0,3-20 0,-1 13 0,0 0 0,1 32 0,3-49 0,0 1 0,1-1 0,0 0 0,0 0 0,1 0 0,0 0 0,1 0 0,0 0 0,8 15 0,-9-21 0,0 0 0,0 0 0,0-1 0,0 1 0,0-1 0,1 0 0,0 1 0,-1-1 0,1 0 0,0 0 0,0-1 0,0 1 0,0-1 0,0 1 0,0-1 0,0 0 0,1 0 0,-1-1 0,0 1 0,1-1 0,-1 1 0,0-1 0,1 0 0,-1 0 0,1 0 0,-1-1 0,0 1 0,1-1 0,3-1 0,0 0 0,0-1 0,0 1 0,0-1 0,0 0 0,0-1 0,-1 0 0,1 0 0,-1 0 0,0-1 0,0 0 0,10-11 0,-12 9 0,1 0 0,-1-1 0,0 1 0,0-1 0,-1 0 0,0 0 0,-1-1 0,1 1 0,-2 0 0,1-1 0,-1 1 0,0-1 0,-1 0 0,0 1 0,-1-1 0,1 1 0,-2-1 0,1 1 0,-1-1 0,0 1 0,-1 0 0,-5-12 0,4 10 0,-1-1 0,0 1 0,-1-1 0,0 2 0,0-1 0,-1 1 0,0 0 0,-1 0 0,0 0 0,-1 1 0,1 1 0,-1 0 0,-1 0 0,1 0 0,-1 1 0,-14-6 0,20 11-136,0-1-1,0 1 1,-1 0-1,1 0 1,-1 0-1,1 1 1,-1-1-1,1 1 0,-8 1 1,-7 4-6690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187 631 24575,'5'0'0,"1"0"0,0-1 0,-1 0 0,1 1 0,0-2 0,-1 1 0,6-3 0,-9 4 0,-1-1 0,0 0 0,1 1 0,-1-1 0,0 0 0,1 0 0,-1 0 0,0 0 0,0 0 0,0 0 0,0 0 0,0 0 0,0 0 0,0 0 0,0-1 0,-1 1 0,1 0 0,0-1 0,-1 1 0,1-1 0,-1 1 0,1 0 0,-1-1 0,0 1 0,0-1 0,1 1 0,-1-1 0,0 1 0,-1-1 0,1 0 0,0-1 0,0 2 0,0 0 0,-1 0 0,1 0 0,0 0 0,0 1 0,0-1 0,-1 0 0,1 0 0,0 0 0,-1 1 0,1-1 0,-1 0 0,1 0 0,-1 1 0,1-1 0,-1 0 0,0 1 0,1-1 0,-1 1 0,0-1 0,1 1 0,-1-1 0,0 1 0,0-1 0,1 1 0,-1 0 0,0-1 0,-1 1 0,0 0 0,0 0 0,-1 0 0,1 0 0,0 0 0,0 0 0,0 1 0,-1-1 0,1 1 0,0-1 0,-4 3 0,-4 2 0,1 0 0,-1 1 0,-12 10 0,-4 5 0,-43 44 0,61-56 0,0 0 0,1 0 0,0 1 0,0 0 0,1 0 0,1 1 0,0-1 0,-7 21 0,11-29 0,0 0 0,0 1 0,1-1 0,-1 0 0,1 0 0,-1 1 0,1-1 0,0 0 0,0 0 0,0 1 0,0-1 0,1 0 0,-1 1 0,0-1 0,1 0 0,0 0 0,-1 0 0,1 1 0,0-1 0,0 0 0,0 0 0,0 0 0,1 0 0,-1-1 0,1 1 0,-1 0 0,1 0 0,-1-1 0,1 1 0,0-1 0,0 0 0,0 1 0,0-1 0,0 0 0,0 0 0,0 0 0,0 0 0,0-1 0,0 1 0,1 0 0,-1-1 0,0 0 0,4 1 0,6 0 0,1-1 0,-1 0 0,1-1 0,-1 0 0,1-1 0,20-5 0,53-24 0,-62 21 0,0 2 0,27-7 0,-49 14 0,-1 1 0,0 0 0,0-1 0,0 1 0,0 0 0,0 0 0,1 0 0,-1 0 0,0 0 0,0 0 0,0 0 0,0 1 0,0-1 0,0 0 0,1 1 0,-1-1 0,0 1 0,0-1 0,0 1 0,0-1 0,0 1 0,0 0 0,-1-1 0,1 1 0,0 0 0,0 0 0,0 0 0,0 0 0,1 3 0,0 0 0,-1 0 0,1 0 0,-1 0 0,0 0 0,1 7 0,-2-9 0,0 1 0,0 0 0,0-1 0,1 1 0,0-1 0,-1 1 0,1 0 0,0-1 0,0 1 0,0-1 0,0 0 0,1 1 0,-1-1 0,1 0 0,-1 0 0,1 0 0,0 0 0,0 0 0,0 0 0,0 0 0,3 1 0,1-1 0,-1-1 0,0 0 0,0 0 0,1-1 0,-1 1 0,0-1 0,1-1 0,-1 1 0,0-1 0,1 1 0,-1-2 0,0 1 0,0 0 0,0-1 0,0 0 0,0 0 0,0-1 0,0 1 0,-1-1 0,1 0 0,-1-1 0,6-4 0,3-4 0,0 0 0,-1-1 0,0 0 0,-1-1 0,15-25 0,-10 11 0,-2-1 0,-1 0 0,-2-1 0,0 0 0,-2-1 0,6-39 0,-6 7 0,-2 0 0,-1-74 0,-6 128 0,-4-108 0,3 101 0,-1 0 0,0 0 0,-1 0 0,-11-30 0,14 45 0,-1 1 0,1-1 0,0 0 0,-1 0 0,1 0 0,-1 0 0,1 1 0,-1-1 0,1 0 0,-1 0 0,0 1 0,1-1 0,-1 0 0,0 1 0,1-1 0,-2 0 0,1 1 0,1 0 0,-1 0 0,1 0 0,-1 0 0,1 0 0,0 0 0,-1 0 0,1 0 0,-1 0 0,1 0 0,-1 0 0,1 0 0,0 0 0,-1 1 0,1-1 0,-1 0 0,1 0 0,0 0 0,-1 1 0,1-1 0,0 0 0,-1 1 0,1-1 0,-1 1 0,-1 1 0,0 1 0,0 0 0,1 0 0,-1 0 0,0 1 0,1-1 0,-2 5 0,-3 18 0,0 0 0,1 0 0,-1 38 0,4 86 0,3-85 0,-2 7 0,3 0 0,3 0 0,17 87 0,-21-153 0,1 1 0,0-1 0,0 0 0,0 1 0,1-1 0,-1-1 0,1 1 0,8 10 0,-11-16 0,0 0 0,-1-1 0,1 1 0,0 0 0,0-1 0,0 1 0,0 0 0,0-1 0,0 1 0,0-1 0,0 1 0,0 0 0,0-1 0,1 1 0,-1 0 0,0 0 0,0-1 0,0 1 0,0 0 0,0-1 0,1 1 0,-1 0 0,0-1 0,0 1 0,0 0 0,1 0 0,-1-1 0,0 1 0,1 0 0,-1 0 0,0 0 0,0-1 0,1 1 0,-1 0 0,0 0 0,1 0 0,-1 0 0,0 0 0,1 0 0,-1 0 0,0 0 0,1 0 0,-1 0 0,0 0 0,1 0 0,-1 0 0,0 0 0,1 0 0,-1 0 0,0 0 0,1 0 0,-1 0 0,0 0 0,1 0 0,-1 1 0,0-1 0,1 0 0,-1 0 0,0 0 0,0 1 0,1-1 0,-1 0 0,0 0 0,0 1 0,1-1 0,-1 0 0,0 0 0,0 1 0,0-1 0,0-29 0,-7-5 0,-2 0 0,-1 0 0,-1 0 0,-21-41 0,19 46 0,13 29 0,0-1 0,-1 0 0,1 1 0,0-1 0,0 1 0,0-1 0,0 1 0,0-1 0,0 1 0,0-1 0,0 1 0,0-1 0,0 0 0,0 1 0,0-1 0,0 1 0,0-1 0,0 1 0,0-1 0,1 1 0,-1-1 0,0 1 0,0-1 0,1 1 0,-1-1 0,0 1 0,1-1 0,-1 1 0,0 0 0,1-1 0,-1 1 0,1-1 0,-1 1 0,1 0 0,-1 0 0,1-1 0,-1 1 0,1 0 0,-1 0 0,1-1 0,-1 1 0,1 0 0,-1 0 0,1 0 0,-1 0 0,1 0 0,-1 0 0,1 0 0,0 0 0,-1 0 0,1 0 0,38 3 0,-30-2 0,19 2 0,1-2 0,-1-1 0,0-1 0,0-1 0,0-2 0,-1-1 0,1-1 0,51-18 0,-74 22 0,1-1 0,0 0 0,1 1 0,-1 0 0,0 1 0,1-1 0,7 0 0,-13 2 0,1 0 0,-1 1 0,0-1 0,1 0 0,-1 0 0,0 1 0,1-1 0,-1 1 0,0-1 0,1 1 0,-1-1 0,0 1 0,0 0 0,1 0 0,-1-1 0,0 1 0,0 0 0,0 0 0,0 0 0,0 0 0,0 0 0,-1 1 0,1-1 0,0 0 0,-1 0 0,1 1 0,0-1 0,-1 0 0,1 1 0,-1-1 0,0 0 0,0 1 0,1-1 0,-1 3 0,2 18 3,-1 1 0,-1-1 0,-3 28 0,0-2-1380,2-24-5449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28 208 24575,'0'-14'0,"0"-14"0,0-6 0,0-8 0,-4 0 0,-2 11 0,0 15 0,1 16 0,2 12 0,1 8 0,0 1-8191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 24575,'0'7'0,"-2"0"0,1 0 0,-1 0 0,0 0 0,-4 8 0,-3 13 0,7-21 0,-10 38 0,-7 68 0,17-100 0,1 0 0,1 0 0,0 0 0,1 0 0,0 0 0,1-1 0,0 1 0,1 0 0,1-1 0,7 18 0,-9-27 0,0 1 0,0 0 0,1 0 0,-1-1 0,1 1 0,0-1 0,0 0 0,0 0 0,1 0 0,-1 0 0,1 0 0,-1-1 0,1 0 0,8 4 0,-6-3 0,1-1 0,0-1 0,-1 1 0,1-1 0,0 0 0,0 0 0,0-1 0,13-1 0,-7 0 0,1-1 0,-1-1 0,0 0 0,-1-1 0,1 0 0,-1-1 0,1-1 0,-1 0 0,17-11 0,-20 10 0,0 0 0,0-1 0,-1 0 0,-1 0 0,1 0 0,-1-1 0,-1 0 0,0-1 0,0 0 0,0 1 0,-2-2 0,1 1 0,-1-1 0,-1 1 0,0-1 0,0 0 0,-1 0 0,1-16 0,-2 18 0,-1 0 0,-1 0 0,1 1 0,-2-1 0,1 0 0,-1 0 0,0 1 0,-1-1 0,0 1 0,0 0 0,-1 0 0,0 0 0,0 0 0,-1 1 0,0 0 0,0-1 0,-1 2 0,0-1 0,0 1 0,-1 0 0,1 0 0,-1 1 0,-15-9 0,14 9 0,0 1 0,-1 1 0,1-1 0,-1 1 0,0 1 0,-13-3 0,19 4 0,1 1 0,-1-1 0,0 1 0,0 0 0,0 0 0,0 0 0,1 0 0,-1 1 0,0-1 0,0 1 0,0-1 0,1 1 0,-1 0 0,0 0 0,1 0 0,-1 1 0,1-1 0,-1 1 0,1-1 0,-1 1 0,1 0 0,0 0 0,0 0 0,-3 3 0,4-4 0,1 0 0,-1 0 0,0 0 0,1 0 0,-1 0 0,1 0 0,-1 0 0,1 0 0,0 1 0,-1-1 0,1 0 0,0 0 0,0 0 0,0 0 0,0 1 0,0-1 0,0 0 0,0 0 0,0 0 0,0 1 0,1-1 0,-1 0 0,1 2 0,0-1 0,1 0 0,-1-1 0,0 1 0,1-1 0,-1 1 0,1-1 0,0 0 0,-1 0 0,1 1 0,0-1 0,0 0 0,3 1 0,4 1 0,-1 0 0,1-1 0,0 0 0,1 0 0,9 0 0,2-2 0,0-2 0,0 0 0,0-1 0,0-1 0,0-1 0,0-1 0,36-16 0,21-5 0,-74 26 0,-1 0 0,1 0 0,0 0 0,0 1 0,0-1 0,0 1 0,0 0 0,0 0 0,0 0 0,0 1 0,-1-1 0,1 1 0,0 0 0,0 0 0,0 1 0,-1-1 0,6 3 0,-5-1 0,1 1 0,-1-1 0,1 1 0,-1 0 0,-1 0 0,1 1 0,0-1 0,-1 1 0,0-1 0,0 1 0,3 8 0,6 15 0,-11-22 0,1 0 0,1 0 0,-1 0 0,1-1 0,0 1 0,0-1 0,0 0 0,1 0 0,0 0 0,4 5 0,-7-10 0,0 1 0,0-1 0,1 1 0,-1-1 0,0 1 0,0-1 0,0 0 0,0 1 0,0-1 0,0 0 0,0 0 0,1 0 0,-1 0 0,0 0 0,0 0 0,0 0 0,0-1 0,1 1 0,-1 0 0,0 0 0,0-1 0,0 1 0,0-1 0,0 1 0,0-1 0,0 0 0,0 1 0,0-1 0,1-1 0,29-29 0,-18 17 0,-5 7 0,0 0 0,0 1 0,1 0 0,0 0 0,0 1 0,0 0 0,0 1 0,1 0 0,0 0 0,0 1 0,0 0 0,0 1 0,0 0 0,0 1 0,15-1 0,-17 3 0,1-1 0,0 1 0,-1 1 0,1 0 0,-1 0 0,0 0 0,0 1 0,0 0 0,0 1 0,0 0 0,0 0 0,-1 1 0,0 0 0,0 0 0,0 0 0,-1 1 0,0 0 0,11 14 0,-5-4-219,-2 2-1,0-1 0,9 24 1,-16-34-268,11 23-6339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24575,'2'-4'0,"0"-1"0,-1 1 0,1-1 0,1 1 0,-1 0 0,1 0 0,0 0 0,4-6 0,2-2 0,12-25 0,-2 0 0,-2-1 0,21-66 0,-24 75 0,-14 28 0,1 1 0,-1 0 0,0 0 0,0-1 0,1 1 0,-1 0 0,0 0 0,0-1 0,1 1 0,-1 0 0,0 0 0,1 0 0,-1-1 0,0 1 0,1 0 0,-1 0 0,0 0 0,1 0 0,-1 0 0,0 0 0,1 0 0,-1 0 0,0 0 0,1 0 0,-1 0 0,0 0 0,1 0 0,8 14 0,4 42 0,11 94 0,-7-38 0,-12-83 0,1 17 0,3 0 0,2 0 0,1-1 0,31 71 0,-41-113 0,-1 1 0,1-1 0,0 0 0,0 0 0,0 0 0,1 0 0,-1 0 0,1 0 0,-1 0 0,1-1 0,0 1 0,0-1 0,0 0 0,0 0 0,0 0 0,5 1 0,-5-2 0,0-1 0,0 1 0,0-1 0,0 0 0,0 0 0,0 0 0,0 0 0,0-1 0,0 1 0,0-1 0,0 0 0,0 0 0,0 0 0,0 0 0,-1 0 0,1-1 0,0 1 0,-1-1 0,1 0 0,2-2 0,4-4 0,1-1 0,-2 0 0,1 0 0,-1-1 0,-1 0 0,1 0 0,-2-1 0,1 0 0,-2 0 0,9-21 0,1-13 0,14-67 0,-26 100 0,24-148 0,-30 197 0,2-1 0,5 43 0,-2-52 0,2 0 0,0 0 0,2-1 0,12 37 0,-17-60 0,0 0 0,0 0 0,1 0 0,-1 0 0,1-1 0,-1 1 0,1 0 0,0-1 0,0 1 0,0-1 0,0 0 0,1 1 0,-1-1 0,0 0 0,1 0 0,0-1 0,-1 1 0,1 0 0,0-1 0,0 0 0,0 0 0,0 0 0,0 0 0,0 0 0,0 0 0,0-1 0,0 1 0,1-1 0,-1 0 0,6-1 0,-3 0 0,-1 0 0,1-1 0,-1 0 0,1 0 0,-1-1 0,0 0 0,0 1 0,0-2 0,0 1 0,0 0 0,-1-1 0,0 0 0,1 0 0,-2 0 0,1-1 0,4-5 0,15-28 0,-1 0 0,-2-2 0,-2 0 0,-2-2 0,-1 1 0,-2-2 0,-2 0 0,7-56 0,-18 99 0,0 0 0,0 0 0,-1 0 0,1 0 0,0 0 0,0 1 0,0-1 0,0 0 0,0 0 0,0 0 0,0 0 0,0 0 0,-1 0 0,1 0 0,0 0 0,0 0 0,0 0 0,0 0 0,0 0 0,0 0 0,0 0 0,-1 0 0,1 0 0,0 0 0,0 0 0,0 0 0,0 0 0,0 0 0,0 0 0,0 0 0,0-1 0,-1 1 0,1 0 0,0 0 0,0 0 0,0 0 0,0 0 0,0 0 0,0 0 0,0 0 0,0 0 0,0 0 0,0-1 0,0 1 0,0 0 0,0 0 0,-1 0 0,1 0 0,0 0 0,-13 18 0,-12 28 0,20-34-101,-47 115-1163,44-99-5562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80 24575,'-1'-1'0,"-1"1"0,0-1 0,0 1 0,1-1 0,-1 0 0,1 0 0,-1 0 0,0 0 0,1 0 0,0 0 0,-1 0 0,1-1 0,0 1 0,-1 0 0,1-1 0,0 1 0,0-1 0,0 0 0,0 1 0,1-1 0,-1 1 0,-1-4 0,0 0 0,0 0 0,0 0 0,1 0 0,-1 0 0,1-1 0,0-5 0,2 4 0,3 18 0,1 23 0,-7 16 0,-1 1 0,-3-1 0,-22 90 0,-61 144 0,50-181-26,15-43-643,-27 105-1,48-149-6156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34 24575,'2'-2'0,"1"-1"0,-1 1 0,1 0 0,0 1 0,-1-1 0,1 0 0,0 1 0,0 0 0,0-1 0,6 0 0,-9 2 0,1 0 0,-1-1 0,1 1 0,-1 0 0,0 0 0,1 0 0,-1 0 0,1 0 0,-1 0 0,0 0 0,1 0 0,-1 0 0,1 0 0,-1 1 0,0-1 0,1 0 0,-1 0 0,1 0 0,-1 0 0,0 1 0,1-1 0,-1 0 0,0 0 0,1 1 0,-1-1 0,0 0 0,0 0 0,1 1 0,-1 0 0,1 0 0,-1 0 0,0 0 0,0 1 0,0-1 0,-1 0 0,1 0 0,0 0 0,0 0 0,-1 1 0,1-1 0,0 0 0,-1 0 0,1 0 0,-1 0 0,0 0 0,0 1 0,-37 60 0,19-34 0,-27 59 0,42-79 0,0 1 0,1 0 0,0 0 0,1 1 0,0-1 0,1 1 0,-1-1 0,2 1 0,0-1 0,0 1 0,2 12 0,-2-18 0,1-1 0,0 1 0,0 0 0,0-1 0,1 1 0,-1-1 0,1 0 0,0 1 0,0-1 0,0 0 0,0 0 0,1 0 0,-1-1 0,1 1 0,5 4 0,-3-3 0,0-1 0,0-1 0,1 1 0,-1-1 0,0 0 0,1 0 0,0 0 0,-1-1 0,9 1 0,1 0 0,1-2 0,-1 0 0,0 0 0,0-2 0,0 0 0,0 0 0,17-7 0,-13 3 0,1-1 0,-1-1 0,-1-1 0,1 0 0,-1-2 0,-1 0 0,0-1 0,28-26 0,-39 32 0,0-1 0,0 1 0,-1-1 0,0-1 0,0 1 0,0-1 0,-1 0 0,-1 0 0,1 0 0,2-10 0,-5 12 0,0-1 0,0 1 0,0-1 0,-1 1 0,0-1 0,-1 1 0,1-1 0,-1 1 0,0-1 0,-1 1 0,1 0 0,-1-1 0,-1 1 0,1 0 0,-4-6 0,2 5 10,-1 0 0,1 0 0,-1 0 0,-1 1 0,1 0 0,-1 0 0,0 0 0,0 1 0,-1-1 0,0 2 0,-10-7 0,13 9-84,-1-1-1,0 1 1,0 0 0,1 1 0,-1-1-1,0 1 1,0 0 0,0 0 0,-1 0-1,1 1 1,0 0 0,0 0 0,0 0-1,0 1 1,0-1 0,0 1 0,0 0-1,0 1 1,-7 2 0,-1 3-6752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252 112 24575,'8'-39'0,"2"-1"0,-10 38 0,0 1 0,1-1 0,-1 1 0,0-1 0,0 1 0,-1-1 0,1 1 0,0-1 0,0 1 0,-1-1 0,1 1 0,-1-1 0,1 1 0,-1-1 0,0 1 0,1 0 0,-1-1 0,0 1 0,0 0 0,-1-1 0,1 1 0,0 1 0,1 0 0,-1 0 0,0 0 0,0 0 0,0-1 0,1 1 0,-1 0 0,0 0 0,0 1 0,0-1 0,1 0 0,-1 0 0,0 0 0,0 0 0,1 1 0,-1-1 0,0 0 0,0 1 0,1-1 0,-1 1 0,0-1 0,1 1 0,-1-1 0,0 1 0,1-1 0,-1 1 0,1 0 0,-1-1 0,1 1 0,-1 0 0,1-1 0,0 1 0,-1 0 0,1 0 0,-18 29 0,-1 19 0,2 0 0,2 1 0,-15 93 0,17-79 0,-9 46-94,-65 259-1177,71-324-5555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1394 24575,'-3'-54'0,"-3"-1"0,-21-94 0,9 60 0,3 11 0,-27-172 0,34 185 0,0-120 0,9 163 0,1 0 0,1 0 0,0 0 0,2 0 0,0 0 0,2 1 0,0 0 0,18-34 0,-16 40 0,0 1 0,1 0 0,0 0 0,1 1 0,0 1 0,1 0 0,1 0 0,0 1 0,0 1 0,1 0 0,30-15 0,-12 10 0,1 2 0,0 1 0,1 2 0,0 2 0,1 0 0,0 3 0,0 1 0,0 1 0,60 4 0,-33 3 0,-1 3 0,-1 3 0,1 3 0,101 35 0,-106-28 0,-1 4 0,-1 1 0,99 65 0,-126-72 0,-1 2 0,-1 1 0,0 1 0,-2 1 0,0 1 0,-2 1 0,-1 0 0,30 51 0,-42-60 0,-1-1 0,0 1 0,-1 1 0,-1-1 0,-1 1 0,0 0 0,-1 0 0,-1 0 0,-1 0 0,0 0 0,-1 0 0,-1 1 0,0-1 0,-2 0 0,-4 17 0,-1-6 0,-1-1 0,-1 0 0,-2 0 0,0-1 0,-2-1 0,-1 0 0,-1-1 0,-23 27 0,-10 5 0,-2-2 0,-111 89 0,-135 73 0,56-44 0,218-155 0,1 0 0,1 2 0,0 1 0,2 0 0,0 2 0,-18 28 0,32-43 0,1 0 0,0 0 0,0 1 0,1-1 0,-1 1 0,2 0 0,-1 0 0,1 0 0,1 1 0,-1-1 0,1 0 0,1 1 0,0-1 0,0 1 0,0-1 0,1 0 0,1 1 0,-1-1 0,1 0 0,0 0 0,1 0 0,0 0 0,1 0 0,7 13 0,-6-14-105,0 0 0,1 0 0,0 0 0,0 0 0,0-1 0,1 0 0,0-1 0,0 1 0,1-1 0,0-1 0,-1 1 0,15 4 0,16 5-6721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56 640 24575,'0'-4'0,"0"-7"0,0 4 0,0 7 0,-5 8 0,-1 8 0,1 11 0,0 4 0,-3 3 0,0 4 0,1 1 0,2-3 0,1-1 0,2-3 0,1-12 0,1-8-8191</inkml:trace>
  <inkml:trace contextRef="#ctx0" brushRef="#br0" timeOffset="1">274 12 24575,'0'-5'0,"-4"-1"0,-3 5 0,2 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31 24575,'9'0'0,"-7"0"0,1 1 0,-1-1 0,1 0 0,-1 0 0,1 0 0,-1 0 0,1 0 0,-1-1 0,1 1 0,-1-1 0,1 0 0,-1 0 0,0 0 0,1 0 0,-1 0 0,0 0 0,4-3 0,-6 4 0,0-1 0,0 1 0,0 0 0,0-1 0,0 1 0,0 0 0,0-1 0,0 1 0,0 0 0,0-1 0,0 1 0,0 0 0,0-1 0,-1 1 0,1 0 0,0-1 0,0 1 0,0 0 0,0-1 0,-1 1 0,1 0 0,0 0 0,0-1 0,-1 1 0,1 0 0,0 0 0,0-1 0,-1 1 0,1 0 0,0 0 0,-1 0 0,1 0 0,0-1 0,-1 1 0,1 0 0,0 0 0,-1 0 0,1 0 0,0 0 0,-1 0 0,1 0 0,0 0 0,-1 0 0,-18-4 0,-12 1 0,1 1 0,-50 3 0,70-1 0,-1 1 0,1 1 0,0 0 0,0 0 0,0 1 0,0 0 0,0 1 0,1 0 0,-1 1 0,1 0 0,-13 9 0,20-12 0,0-1 0,1 0 0,-1 1 0,0 0 0,1-1 0,-1 1 0,1 0 0,-1 0 0,1 0 0,0 0 0,0 0 0,0 0 0,0 0 0,0 1 0,1-1 0,-1 0 0,1 0 0,-1 1 0,1-1 0,0 0 0,0 1 0,0-1 0,0 0 0,0 0 0,0 1 0,1-1 0,-1 0 0,1 1 0,0-1 0,-1 0 0,1 0 0,0 0 0,0 0 0,0 0 0,1 0 0,-1 0 0,1 0 0,-1 0 0,1-1 0,2 3 0,7 8 0,1-1 0,0-1 0,1 0 0,21 13 0,-29-20 0,67 40 0,-44-28 0,-1 2 0,0 0 0,-1 2 0,-1 1 0,35 35 0,-56-51 0,-1 0 0,0 1 0,0-1 0,0 0 0,0 1 0,-1 0 0,0 0 0,0 0 0,0 0 0,-1 0 0,1 0 0,-1 0 0,0 0 0,-1 0 0,1 1 0,-1-1 0,0 0 0,0 1 0,-2 8 0,0-9 0,1-1 0,-1 1 0,0-1 0,0 0 0,0 0 0,-1 0 0,0 0 0,0-1 0,0 1 0,0 0 0,0-1 0,0 0 0,-1 0 0,0 0 0,0 0 0,0-1 0,0 0 0,0 1 0,0-2 0,0 1 0,-1 0 0,-6 1 0,-5 1 24,0 0 0,0-1 0,-1-1 0,-27 1 0,39-3-107,-1 0 1,1 0-1,0-1 1,-1 0-1,1 0 1,0 0-1,0 0 1,-1-1-1,1 0 1,0 0-1,1 0 1,-1 0-1,0-1 1,1 0-1,-1 0 1,1 0-1,-8-8 1,0-7-6744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24575,'0'-2'0,"0"0"0,1 1 0,-1-1 0,0 0 0,1 1 0,-1-1 0,1 0 0,-1 1 0,1-1 0,0 1 0,0-1 0,0 1 0,0 0 0,0-1 0,0 1 0,0 0 0,0 0 0,0 0 0,1-1 0,-1 1 0,0 1 0,1-1 0,-1 0 0,1 0 0,-1 0 0,1 1 0,0-1 0,2 0 0,-1 0 0,0 0 0,1 1 0,-1-1 0,1 1 0,-1-1 0,1 1 0,-1 0 0,1 1 0,-1-1 0,1 0 0,-1 1 0,6 2 0,-1 1 0,0 0 0,0 1 0,-1 1 0,0-1 0,0 1 0,0 0 0,-1 0 0,0 1 0,0 0 0,-1 0 0,0 1 0,0-1 0,7 15 0,0 3 0,-1 1 0,-1 1 0,7 30 0,-17-57 0,7 26 0,5 40 0,-11-60 0,-1 0 0,1 1 0,-1-1 0,0 0 0,-1 0 0,1 1 0,-1-1 0,-1 0 0,1 0 0,-1 0 0,0 0 0,-4 9 0,6-15 0,-1 1 0,1 0 0,-1-1 0,1 1 0,0 0 0,-1-1 0,1 1 0,-1 0 0,1-1 0,-1 1 0,0-1 0,1 1 0,-1-1 0,0 1 0,1-1 0,-1 1 0,0-1 0,1 0 0,-1 1 0,0-1 0,0 0 0,1 0 0,-1 1 0,0-1 0,0 0 0,0 0 0,1 0 0,-1 0 0,0 0 0,0 0 0,0 0 0,1-1 0,-1 1 0,0 0 0,0 0 0,1 0 0,-1-1 0,0 1 0,0-1 0,1 1 0,-1 0 0,0-1 0,1 1 0,-1-1 0,0 1 0,1-1 0,-1 0 0,0 0 0,-2-3 0,1 1 0,-1 0 0,1-1 0,0 0 0,0 1 0,0-1 0,0 0 0,-2-6 0,2-2 0,0 0 0,1-1 0,1 1 0,-1 0 0,2 0 0,0-1 0,0 1 0,1 0 0,1 0 0,0 0 0,6-15 0,0 3 0,1 0 0,2 1 0,0 0 0,21-28 0,-28 43 0,1 0 0,0 0 0,1 1 0,-1 0 0,1 0 0,1 1 0,-1 0 0,1 0 0,13-7 0,-17 11 0,0 0 0,1 1 0,0 0 0,-1-1 0,1 1 0,0 1 0,-1-1 0,1 1 0,0 0 0,0 0 0,0 0 0,-1 1 0,1 0 0,0 0 0,-1 0 0,1 0 0,-1 1 0,1-1 0,-1 1 0,1 1 0,3 1 0,1 2 8,0 0-1,-1 0 1,0 1-1,0 0 1,0 1-1,-1-1 1,0 2-1,0-1 1,-1 1-1,0-1 1,-1 2-1,0-1 1,0 0-1,-1 1 1,4 14-1,-4-9-156,0 0 1,-1 0-1,-1 1 1,0-1-1,-1 1 1,-1-1-1,0 1 1,-1 0-1,-6 28 1,0-17-6678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1 526 24575,'0'-4'0,"1"1"0,-1 0 0,1 0 0,0-1 0,0 1 0,0 0 0,1 0 0,-1 0 0,1 0 0,0 0 0,-1 1 0,1-1 0,0 0 0,4-2 0,-6 4 0,1 1 0,-1-1 0,1 1 0,-1-1 0,1 1 0,0-1 0,-1 1 0,1 0 0,-1-1 0,1 1 0,0 0 0,-1-1 0,1 1 0,0 0 0,0 0 0,-1 0 0,1 0 0,0 0 0,0 0 0,-1 0 0,1 0 0,0 0 0,-1 0 0,3 0 0,-2 1 0,0 0 0,0 0 0,0 0 0,0 0 0,-1 0 0,1 0 0,0 0 0,0 1 0,-1-1 0,1 0 0,0 0 0,-1 1 0,0-1 0,1 0 0,-1 1 0,0-1 0,1 0 0,-1 1 0,0 1 0,4 38 0,-1 0 0,-4 49 0,-1-50 0,3 1 0,7 59 0,5-21 0,-4-173 0,-2 55 0,2-1 0,2 1 0,2 0 0,1 1 0,1 1 0,33-55 0,-39 77 0,0 0 0,22-25 0,-29 36 0,2 1 0,-1-1 0,0 1 0,1 0 0,0 0 0,-1 0 0,1 0 0,0 0 0,1 1 0,-1 0 0,0 0 0,1 0 0,-1 1 0,1-1 0,5 0 0,-8 2 0,-1 0 0,1 0 0,-1 1 0,1-1 0,-1 0 0,0 1 0,1-1 0,-1 1 0,0-1 0,1 1 0,-1 0 0,0 0 0,0-1 0,1 1 0,-1 0 0,0 0 0,0 0 0,0 0 0,0 0 0,0 1 0,-1-1 0,1 0 0,0 0 0,0 0 0,-1 1 0,1-1 0,-1 1 0,1-1 0,-1 0 0,0 1 0,1-1 0,-1 3 0,2 6 0,-1 0 0,0 0 0,-1 15 0,0-20 0,2 30 0,0-1 0,15 66 0,28 67 0,-34-128 0,-7-24 0,0-1 0,1-1 0,1 1 0,0-1 0,13 21 0,-18-32 0,1 0 0,-1 0 0,1 1 0,0-1 0,0 0 0,0 0 0,0-1 0,0 1 0,0 0 0,1-1 0,-1 1 0,0-1 0,1 0 0,0 0 0,-1 0 0,1 0 0,-1 0 0,1 0 0,0-1 0,0 0 0,-1 1 0,1-1 0,0 0 0,0 0 0,-1 0 0,1-1 0,0 1 0,0-1 0,-1 1 0,1-1 0,0 0 0,-1 0 0,1 0 0,-1 0 0,1-1 0,2-1 0,7-5 0,0-1 0,0 1 0,-1-2 0,0 0 0,-1 0 0,0-1 0,0 0 0,-1-1 0,-1 0 0,0 0 0,-1-1 0,0 0 0,-1 0 0,0-1 0,-1 1 0,4-17 0,-4 9 0,-1-1 0,-1 1 0,-1-1 0,0 0 0,-2 0 0,0 1 0,-2-1 0,0 0 0,-2 1 0,-6-25 0,10 46 0,0-1 0,0 0 0,0 0 0,0 0 0,0 1 0,0-1 0,0 0 0,-1 0 0,1 1 0,0-1 0,0 0 0,-1 1 0,1-1 0,-1 0 0,1 0 0,0 1 0,-1-1 0,1 1 0,-1-1 0,0 1 0,1-1 0,-1 0 0,1 1 0,-2-1 0,-2 19 0,4 34 0,0-49 0,0 0 0,1 0 0,-1 0 0,1 0 0,0 0 0,-1 0 0,1 0 0,1-1 0,-1 1 0,0 0 0,1-1 0,-1 1 0,1 0 0,0-1 0,0 0 0,4 4 0,-4-4 0,0-1 0,0 1 0,0-1 0,1 0 0,-1 0 0,1 0 0,-1-1 0,1 1 0,-1 0 0,1-1 0,-1 0 0,1 0 0,-1 1 0,1-1 0,-1-1 0,4 1 0,2-2 0,-1 0 0,1 0 0,0 0 0,-1-1 0,1 0 0,-1-1 0,0 0 0,0 0 0,0 0 0,-1-1 0,9-8 0,-1-1 0,0-1 0,-1-1 0,-1 0 0,-1-1 0,0-1 0,-1 1 0,-1-1 0,0-1 0,-2 0 0,0 0 0,-1-1 0,5-28 0,-7 20 0,0-1 0,-2 1 0,-1-1 0,-1 0 0,-2 0 0,-1 1 0,-1-1 0,-10-34 0,14 60 0,-1 0 0,0-1 0,0 1 0,0 0 0,-1 0 0,1 1 0,-1-1 0,0 0 0,-2-3 0,3 5 0,1 1 0,0 0 0,0 0 0,-1 0 0,1-1 0,0 1 0,-1 0 0,1 0 0,0 0 0,-1 0 0,1-1 0,0 1 0,-1 0 0,1 0 0,0 0 0,-1 0 0,1 0 0,-1 0 0,1 0 0,0 0 0,-1 0 0,1 0 0,0 0 0,-1 0 0,1 0 0,0 1 0,-1-1 0,1 0 0,-1 0 0,-11 18 0,4 8 0,0 1 0,2 0 0,1 0 0,-2 43 0,4-38 0,-14 198 0,16 247 0,45-8 0,-42-456 0,3 32 0,-5-43 0,0 0 0,0-1 0,0 1 0,0 0 0,0 0 0,-1 0 0,1 0 0,0 0 0,-1 0 0,0 0 0,1-1 0,-1 1 0,0 0 0,0 0 0,0-1 0,0 1 0,-2 2 0,2-4 0,1 0 0,-1 0 0,1 1 0,-1-1 0,1 0 0,-1 0 0,1 0 0,-1 0 0,1 1 0,-1-1 0,1 0 0,-1 0 0,0 0 0,1 0 0,-1 0 0,1-1 0,-1 1 0,1 0 0,-1 0 0,1 0 0,-1 0 0,1-1 0,-1 1 0,1 0 0,-1 0 0,1-1 0,-1 1 0,1 0 0,-1-1 0,1 1 0,0-1 0,-1 1 0,1 0 0,-1-1 0,1 1 0,0-1 0,0 1 0,-1-1 0,1 1 0,0-1 0,0 1 0,0-1 0,-1 1 0,1-2 0,-9-25 0,4-3 0,1 1 0,1-1 0,1 0 0,3-32 0,18-121 0,-16 155 0,103-528 0,-104 548 0,11-36 0,-12 41 0,0 0 0,0 1 0,1 0 0,-1-1 0,0 1 0,1 0 0,0 0 0,-1 0 0,1 0 0,0 0 0,0 0 0,0 0 0,4-2 0,-5 3 0,0 1 0,0 0 0,0 0 0,0 0 0,1 0 0,-1 0 0,0 1 0,0-1 0,0 0 0,0 0 0,0 1 0,0-1 0,0 0 0,0 1 0,0-1 0,0 1 0,-1-1 0,1 1 0,0 0 0,0-1 0,0 1 0,0 0 0,-1 0 0,1 0 0,0-1 0,-1 1 0,1 0 0,-1 0 0,1 0 0,-1 0 0,1 0 0,-1 0 0,0 0 0,1 2 0,13 37 0,-12-29-54,0 0-1,-1 0 0,0 1 1,-1-1-1,0 0 1,-1 0-1,0 0 0,-1 0 1,0 0-1,-1 0 1,0 0-1,0-1 0,-2 1 1,1-1-1,-1 0 0,0 0 1,-1-1-1,0 1 1,-1-1-1,0-1 0,0 1 1,-1-1-1,0-1 1,-12 10-1,-3-2-6771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97 24575,'1'-8'0,"0"0"0,1 0 0,0 0 0,0 0 0,0 1 0,1-1 0,1 1 0,-1-1 0,9-11 0,-2 11 0,-6 14 0,-2 20 0,-53 512 0,31-366-1365,16-136-5461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44 515 24575,'-1'-3'0,"1"0"0,-1 0 0,0 1 0,0-1 0,-1 1 0,1-1 0,0 1 0,-1 0 0,0-1 0,1 1 0,-1 0 0,-4-4 0,3 3 0,1 1 0,-1-1 0,1 0 0,-1-1 0,1 1 0,0 0 0,-1-4 0,2 4 0,0 0 0,1 0 0,-1 0 0,1 0 0,0 0 0,0 0 0,0 0 0,0 0 0,1 0 0,-1 0 0,1 0 0,0 0 0,0 0 0,0 0 0,2-4 0,0 2 0,0-1 0,0 1 0,1 0 0,0 0 0,0 0 0,10-8 0,0 2 0,1 0 0,0 1 0,0 1 0,20-9 0,-9 7 0,0 1 0,37-9 0,-62 18 0,0 1 0,0-1 0,0 1 0,0 0 0,0 0 0,0-1 0,0 1 0,0 0 0,0 0 0,0 0 0,0 0 0,1 0 0,-1 0 0,0 0 0,0 0 0,0 1 0,0-1 0,0 0 0,0 1 0,0-1 0,0 1 0,0-1 0,0 1 0,0-1 0,-1 1 0,1 0 0,0-1 0,0 1 0,0 0 0,-1 0 0,1-1 0,0 1 0,-1 0 0,1 0 0,-1 0 0,1 0 0,-1 0 0,1 0 0,-1 0 0,0 0 0,0 0 0,1 0 0,-1 0 0,0 0 0,0 2 0,0 5 0,0 0 0,-1 1 0,0-1 0,-4 16 0,2-8 0,-40 336-1365,42-323-5461</inkml:trace>
  <inkml:trace contextRef="#ctx0" brushRef="#br0" timeOffset="1">343 160 24575,'0'-10'0,"-4"-11"0,-2-8 0,0-3 0,-3-1 0,-1 10 0,2 13 0,7 9 0,3 9 0,2 7 0,4 7 0,2-1-8191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2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24575,'1'2'0,"0"0"0,-1-1 0,1 1 0,0 0 0,0-1 0,1 1 0,-1-1 0,0 1 0,0-1 0,1 1 0,-1-1 0,1 0 0,-1 0 0,4 2 0,12 14 0,-13-11 0,-1 1 0,-1-1 0,1 1 0,-1 0 0,-1 0 0,1-1 0,-1 1 0,0 0 0,0 0 0,-1 1 0,-1 6 0,-1 13 0,-10 44 0,0 1 0,11-61 0,0 1 0,1-1 0,0 0 0,1 0 0,1 1 0,0-1 0,0 0 0,5 14 0,-6-21 0,1-1 0,-1 0 0,1 0 0,-1 0 0,1-1 0,0 1 0,0 0 0,0-1 0,0 1 0,1-1 0,-1 0 0,1 0 0,-1 1 0,1-2 0,0 1 0,0 0 0,0-1 0,0 1 0,0-1 0,0 0 0,0 0 0,0 0 0,1 0 0,-1-1 0,0 1 0,1-1 0,-1 0 0,0 0 0,1 0 0,-1 0 0,0-1 0,4 0 0,1 0 0,-1-1 0,1 0 0,-1 0 0,0 0 0,0-1 0,0 0 0,0-1 0,0 0 0,-1 0 0,1 0 0,-1-1 0,0 1 0,0-2 0,-1 1 0,0 0 0,0-1 0,0 0 0,0-1 0,-1 1 0,0-1 0,-1 1 0,1-1 0,-1 0 0,-1 0 0,1-1 0,1-9 0,-1 1 0,0-1 0,-1 0 0,-1 1 0,-1-1 0,0 0 0,-1 0 0,-1 1 0,0-1 0,-2 0 0,0 1 0,-6-17 0,3 13 0,0 1 0,-2 0 0,0 0 0,-1 1 0,0 0 0,-2 1 0,-24-29 0,34 44 0,0 0 0,0 0 0,0 0 0,0 0 0,0 1 0,-1-1 0,1 1 0,-1-1 0,1 1 0,-1 0 0,1 0 0,-1 0 0,0 0 0,1 0 0,-1 1 0,0-1 0,0 1 0,1 0 0,-1 0 0,0 0 0,-3 0 0,2 1 0,1 0 0,0 1 0,0-1 0,1 1 0,-1-1 0,0 1 0,0 0 0,1 0 0,-1 0 0,1 0 0,0 1 0,-1-1 0,1 1 0,0-1 0,-2 5 0,-1 1 0,1 1 0,0-1 0,0 1 0,1-1 0,0 1 0,0 0 0,1 0 0,0 0 0,1 0 0,0 1 0,1 17 0,0-24 0,1 1 0,-1-1 0,1 0 0,0 0 0,-1 0 0,1 0 0,1 0 0,-1 0 0,0-1 0,1 1 0,0 0 0,-1 0 0,1-1 0,0 1 0,0-1 0,1 0 0,-1 0 0,0 0 0,1 0 0,2 2 0,0-2 0,-1 0 0,1 0 0,-1-1 0,1 1 0,0-1 0,0 0 0,-1-1 0,1 1 0,0-1 0,0 0 0,9-1 0,1-1 0,0-1 0,-1 0 0,1-1 0,-1-1 0,0 0 0,0-1 0,19-11 0,-24 11 0,1 1 0,-1 0 0,1 1 0,0 0 0,12-4 0,-20 8 0,0-1 0,1 1 0,-1-1 0,0 1 0,0 0 0,1 0 0,-1 0 0,0 0 0,0 0 0,1 0 0,-1 1 0,0-1 0,0 1 0,0 0 0,0-1 0,0 1 0,0 0 0,0 0 0,0 1 0,0-1 0,0 0 0,0 0 0,0 1 0,-1-1 0,1 1 0,-1 0 0,1-1 0,-1 1 0,0 0 0,0 0 0,2 3 0,16 44 0,-16-39 0,1 0 0,-1 0 0,2 0 0,-1 0 0,2-1 0,5 9 0,-9-15 0,1-1 0,-1 0 0,0 0 0,1 0 0,-1 0 0,1 0 0,0 0 0,0-1 0,-1 1 0,1-1 0,0 0 0,0 1 0,1-2 0,-1 1 0,0 0 0,0-1 0,0 1 0,0-1 0,1 0 0,-1 0 0,0 0 0,0 0 0,1-1 0,4-1 0,52-17 0,-52 15 0,1 1 0,0-1 0,0 2 0,0-1 0,1 1 0,-1 0 0,0 1 0,1 0 0,-1 1 0,12 1 0,-15 1-91,-1 0 0,0 0 0,-1 1 0,1 0 0,0 0 0,-1 0 0,1 0 0,-1 1 0,0 0 0,0 0 0,-1 0 0,1 0 0,-1 0 0,5 8 0,2 5-6735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665 24575,'1'-10'0,"-1"4"0,-13 9 0,-35 14 0,0-2 0,-1-3 0,-65 9 0,82-17 0,0-2 0,0-1 0,0-1 0,0-2 0,1-1 0,-44-10 0,66 10 0,-1 1 0,1-1 0,1-1 0,-1 0 0,0 0 0,1-1 0,0 0 0,0 0 0,0-1 0,-9-8 0,13 9 0,0 1 0,0-1 0,0 0 0,1 0 0,0 0 0,0 0 0,0 0 0,1-1 0,0 1 0,0-1 0,0 0 0,0 0 0,1 0 0,0 1 0,1-1 0,-1 0 0,2-12 0,1 1 0,1 0 0,0 0 0,2 0 0,0 1 0,1 0 0,0 0 0,1 0 0,1 0 0,1 1 0,19-25 0,-2 6 0,3 0 0,1 2 0,38-31 0,-45 43 0,1 1 0,1 1 0,1 1 0,0 1 0,1 1 0,1 2 0,0 1 0,1 1 0,52-13 0,-61 21 0,-1 0 0,0 1 0,1 0 0,-1 2 0,1 0 0,-1 1 0,0 2 0,1-1 0,-1 2 0,0 1 0,-1 0 0,1 1 0,-1 2 0,0-1 0,-1 2 0,25 16 0,-22-11 0,0 1 0,-2 1 0,0 0 0,-1 1 0,0 2 0,-1-1 0,-2 2 0,22 36 0,-21-29 0,-2 2 0,-1 0 0,-1 0 0,-1 1 0,-2 0 0,6 43 0,-9-34 0,-2 1 0,-1 0 0,-2 0 0,-2 0 0,-2-1 0,-2 1 0,-1-1 0,-2 0 0,-1-1 0,-3 0 0,-20 45 0,6-32-30,-2-1 0,-2-1 0,-2-2 0,-2-1 0,-2-2 0,-2-1 0,-2-2 0,-85 65 0,75-69-4,-1-2 1,-2-2-1,-1-3 0,-2-2 0,0-2 1,-2-3-1,-119 29 0,147-45 57,-1-2-1,-1-1 1,1-1-1,-1-2 1,1-1-1,-58-8 1,76 6-7,1-2 0,0 1 0,0-1 1,1-1-1,-1-1 0,1 0 0,0 0 1,-12-9-1,16 8-4,0 1 0,0-1 1,1-1-1,0 1 0,0-1 0,1-1 0,0 1 0,0-1 1,1 0-1,0 0 0,-6-17 0,6 10-5,1 0 0,0 1 0,1-1 0,1-1 0,1 1 0,0 0 0,1 0 0,0-1 0,1 1 0,1 0 0,1 0 0,1 0 0,7-22 0,-7 26-7,0 0-1,2 1 1,-1-1-1,1 1 1,1 1 0,0-1-1,0 1 1,1 0-1,0 1 1,1-1-1,0 2 1,1-1-1,0 1 1,0 1 0,0 0-1,1 0 1,21-8-1,-13 9 1,0 0 0,0 2 0,0 0 0,1 1 0,0 2 0,-1 0 0,1 0 0,0 2 0,0 1 0,36 7 0,-5 3 0,-2 2 0,0 2 0,47 23 0,-31-9 0,-1 2 0,-2 4 0,84 62 0,-107-67 0,-1 1 0,-2 2 0,-1 1 0,-1 2 0,51 75 0,-75-97-136,0 0-1,-2 0 1,0 1-1,0 0 1,-2 1-1,0 0 1,-1 0-1,0 0 0,3 29 1,-8-19-6690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28 142 24575,'1'0'0,"0"-1"0,0 1 0,0 0 0,0-1 0,0 1 0,0-1 0,0 0 0,0 1 0,0-1 0,0 0 0,0 1 0,-1-1 0,1 0 0,0 0 0,0 0 0,-1 0 0,1 0 0,-1 0 0,1 0 0,-1 0 0,1 0 0,-1 0 0,1 0 0,-1 0 0,0 0 0,0 0 0,1-2 0,-1 1 0,0 0 0,1 1 0,-1-1 0,0 0 0,0 1 0,0-1 0,0 0 0,0 0 0,0 0 0,0 1 0,-1-1 0,1 0 0,-1 1 0,1-1 0,-1 0 0,-1-2 0,1 4 0,1 0 0,-1 0 0,1 0 0,0 0 0,-1 1 0,1-1 0,-1 0 0,1 0 0,-1 0 0,1 1 0,0-1 0,-1 0 0,1 1 0,0-1 0,-1 0 0,1 1 0,0-1 0,-1 0 0,1 1 0,0-1 0,0 1 0,-1-1 0,1 1 0,0-1 0,0 0 0,0 1 0,0-1 0,0 1 0,-1 0 0,-6 17 0,0 4 0,2 0 0,0 0 0,1 0 0,1 0 0,2 1 0,0-1 0,3 29 0,0-21 0,2-1 0,1 1 0,2 0 0,20 55 0,-22-71 0,1 0 0,1 0 0,1-1 0,0 0 0,0 0 0,2-1 0,-1 0 0,1 0 0,1-1 0,14 12 0,-17-17 0,0-1 0,1 1 0,0-1 0,0-1 0,0 0 0,0 0 0,0-1 0,1 0 0,0 0 0,-1-1 0,1-1 0,0 1 0,0-2 0,0 1 0,0-1 0,17-3 0,-17 2 0,0-1 0,-1 0 0,1-1 0,-1 0 0,0 0 0,0-1 0,0 0 0,-1-1 0,1 0 0,-1 0 0,0-1 0,0 0 0,-1 0 0,0-1 0,0 0 0,0 0 0,-1 0 0,0-1 0,-1 0 0,7-12 0,-5 6 0,-2 0 0,1-1 0,-2 1 0,0-1 0,0 0 0,-2 0 0,1 0 0,-2 0 0,0 0 0,-1 0 0,-1-1 0,-3-21 0,0 15 0,-1-1 0,-1 1 0,-1 1 0,-1-1 0,-1 1 0,-1 1 0,0 0 0,-2 0 0,-15-21 0,16 28 0,0-1 0,-1 1 0,0 1 0,0 0 0,-2 1 0,1 0 0,-2 1 0,1 0 0,-1 2 0,-1-1 0,1 2 0,-27-9 0,35 14 17,-1 0 0,1 0 1,0 1-1,-1 0 0,0 1 0,-9 0 0,15 0-79,0 0 0,-1 0 0,1 1 0,0-1 1,-1 1-1,1 0 0,0-1 0,0 1 0,0 0 0,-1 0 0,1 0 0,0 1 1,0-1-1,0 0 0,1 1 0,-1-1 0,0 1 0,1 0 0,-1-1 0,0 1 1,1 0-1,0 0 0,-2 3 0,-2 13-6764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24575,'12'-2'0,"-4"2"0,-1 14 0,13 73 0,-3 1 0,5 97 0,-16-122 0,3 23-341,-3 0 0,-5 0-1,-14 132 1,8-180-6485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3 595 24575,'-1'-81'0,"-1"19"0,11-96 0,-8 146 0,2 0 0,-1 1 0,2-1 0,-1 1 0,2-1 0,-1 1 0,2 0 0,-1 1 0,1-1 0,1 1 0,0 1 0,14-16 0,-9 13 0,1 1 0,1 0 0,0 0 0,1 1 0,0 1 0,0 1 0,1 0 0,19-6 0,-9 4 0,1 2 0,0 1 0,1 1 0,0 1 0,0 2 0,0 0 0,0 2 0,0 2 0,43 5 0,-52-3 0,0 1 0,-1 0 0,1 2 0,-1 0 0,0 1 0,24 14 0,-30-14 0,0 1 0,-1 0 0,0 0 0,-1 1 0,0 1 0,0 0 0,-1 0 0,0 1 0,12 19 0,-17-23 0,0 0 0,0 0 0,-1 0 0,0 1 0,0-1 0,-1 1 0,0 0 0,0 0 0,-1 0 0,0 0 0,0 0 0,-1 0 0,0 0 0,0 0 0,-1 0 0,0 0 0,-1 0 0,1 0 0,-2 0 0,1 0 0,-1-1 0,0 1 0,-1-1 0,1 0 0,-2 0 0,1 0 0,-10 11 0,-5 3 0,-1-1 0,0 0 0,-2-2 0,0 0 0,-1-1 0,-41 22 0,53-33 0,-17 11 0,-1 0 0,-1-3 0,0 0 0,-45 13 0,46-26 0,23-6 0,17-5 0,-2 5 0,1 1 0,0 0 0,0 0 0,0 1 0,0 0 0,1 1 0,-1 0 0,1 0 0,15 1 0,-8 0 0,0 2 0,0 0 0,0 1 0,33 9 0,-32-5 0,0 1 0,0 1 0,-1 1 0,0 0 0,0 1 0,-1 1 0,-1 1 0,0 1 0,20 19 0,-25-21 0,0 0 0,0 1 0,-2 1 0,1 0 0,-1 0 0,-1 1 0,-1 0 0,0 0 0,-1 1 0,0 0 0,-1 0 0,4 22 0,-8-32 0,0 0 0,-1-1 0,0 1 0,0 0 0,0 0 0,0-1 0,-1 1 0,0 0 0,0-1 0,0 1 0,0 0 0,-1-1 0,0 0 0,0 1 0,0-1 0,-3 4 0,1-3 0,0 0 0,-1 0 0,1-1 0,-1 1 0,0-1 0,0-1 0,0 1 0,-1-1 0,1 0 0,-11 5 0,-3-2 0,0 0 0,0-2 0,0 0 0,0-1 0,-1 0 0,-36-2 0,-45-7 0,0-6 0,-164-39 0,172 31 0,76 16-341,1 2 0,-1-1-1,-21 1 1,13 4-6485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24575,'4'0'0,"7"0"0,10 0 0,11 0 0,10-5 0,11-1 0,6 0 0,7 2 0,1 0 0,-1 2 0,-7-3 0,-9-2 0,-18 1 0,-19 2 0,-16 1 0,-12 1 0,-9-4 0,0-1-8191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332 845 24575,'-1'-13'0,"0"1"0,-1 0 0,-5-19 0,-3-19 0,3-35 0,3 0 0,4 0 0,16-115 0,-14 181 0,1 1 0,1 0 0,0 0 0,2 1 0,0-1 0,1 1 0,0 1 0,19-30 0,-21 39 0,0 0 0,0 1 0,1 0 0,-1 0 0,2 0 0,-1 1 0,0 0 0,1 0 0,0 1 0,0 0 0,1 0 0,-1 0 0,1 1 0,0 0 0,0 1 0,0 0 0,0 0 0,0 0 0,0 1 0,1 0 0,-1 1 0,9 1 0,0 0 0,0 2 0,0 0 0,0 1 0,0 1 0,-1 0 0,0 2 0,0-1 0,0 2 0,-1 0 0,0 1 0,0 1 0,-1 0 0,-1 1 0,0 0 0,23 26 0,-15-14 0,-1 2 0,-2 1 0,0 0 0,-1 1 0,-2 1 0,-1 0 0,20 58 0,-26-58 0,0 1 0,-2-1 0,-1 1 0,-2 0 0,0 0 0,-2 0 0,-2 0 0,-4 38 0,2-46 0,-1-1 0,-1 0 0,-1 0 0,-1 0 0,-1-1 0,0 0 0,-1-1 0,-1 1 0,-1-2 0,-1 0 0,0 0 0,-22 22 0,5-11 0,-1-3 0,-1 0 0,-1-2 0,-1-1 0,-2-2 0,1-1 0,-54 20 0,-3-5 0,-175 39 0,244-68 0,9-1 0,0-1 0,0 0 0,0-1 0,0 0 0,0-1 0,0 0 0,0-1 0,0-1 0,-23-4 0,34 5 0,0 0 0,0-1 0,1 1 0,-1-1 0,1 0 0,-1 1 0,1-1 0,-1 0 0,1 0 0,-1 0 0,1 0 0,-1 0 0,1 0 0,0 0 0,0-1 0,0 1 0,0 0 0,0-1 0,0 1 0,0-1 0,0 1 0,0-1 0,1 1 0,-1-1 0,0-2 0,1 1 0,0 0 0,0 0 0,0 0 0,1 0 0,-1 0 0,1 0 0,0 0 0,0 0 0,0 0 0,0 1 0,0-1 0,1 0 0,1-3 0,6-6 0,0-1 0,1 2 0,0-1 0,19-15 0,-9 10 0,1 1 0,0 1 0,1 1 0,1 0 0,1 2 0,49-18 0,-63 26 0,1 0 0,1 1 0,-1 1 0,0 0 0,1 1 0,-1 0 0,1 0 0,-1 1 0,1 1 0,-1 0 0,0 1 0,1 0 0,-1 0 0,0 2 0,0-1 0,0 1 0,-1 1 0,16 8 0,-11-3 0,-1 0 0,-1 1 0,0 1 0,0 0 0,-1 1 0,18 25 0,-2 4 0,22 45 0,14 23 0,-61-104-170,1-1-1,0 0 0,0 0 1,1 0-1,0-1 0,0 0 1,5 4-1,10 4-6655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30 145 24575,'0'-16'0,"-1"0"0,0 0 0,-2 0 0,1 1 0,-2-1 0,-6-17 0,6 53 0,1 14 0,3-16 0,-1 32 0,2-1 0,15 95 0,-14-132 0,0 0 0,1 0 0,1 0 0,0 0 0,1-1 0,0 1 0,1-1 0,0-1 0,0 1 0,1-1 0,1 0 0,0-1 0,0 1 0,1-2 0,0 1 0,0-1 0,14 9 0,-16-14 0,0 0 0,1 0 0,-1 0 0,1-1 0,0 0 0,-1-1 0,1 1 0,0-1 0,0-1 0,0 0 0,0 0 0,0 0 0,0-1 0,-1-1 0,1 1 0,0-1 0,-1 0 0,1-1 0,-1 0 0,1 0 0,9-6 0,-6 3 0,-1 0 0,0-1 0,0 0 0,0 0 0,-1-1 0,0 0 0,0-1 0,-1 0 0,0-1 0,-1 1 0,0-2 0,-1 1 0,8-15 0,-9 11 0,-1 0 0,0 0 0,0-1 0,-2 1 0,0-1 0,-1 0 0,0 1 0,-1-1 0,0 0 0,-2 0 0,0 1 0,0-1 0,-8-22 0,8 28 0,-1 0 0,-1 0 0,0 0 0,0 0 0,-1 1 0,0-1 0,-1 1 0,1 1 0,-2-1 0,1 1 0,-1 0 0,0 0 0,0 1 0,-1 0 0,0 0 0,0 1 0,0 0 0,-1 0 0,1 1 0,-1 0 0,-14-4 0,12 6 15,-1-1 0,0 2 0,1-1 0,-1 2 0,0 0 0,1 0 0,-23 4 0,31-4-61,0 0-1,-1 1 1,1 0-1,0 0 1,-1 0 0,1 0-1,0 0 1,0 1-1,0-1 1,0 1 0,0 0-1,1 0 1,-1 0-1,1 0 1,-1 0-1,1 1 1,-1-1 0,1 1-1,0 0 1,0-1-1,1 1 1,-1 0 0,0 0-1,1 0 1,0 0-1,0 1 1,0-1 0,0 0-1,0 0 1,1 1-1,-1 4 1,2 10-6780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3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85 24575,'0'-16'0,"-1"12"0,0-1 0,1 1 0,0 0 0,0-1 0,0 1 0,1-1 0,-1 1 0,1 0 0,0 0 0,0-1 0,0 1 0,1 0 0,0 0 0,2-4 0,-4 8 0,0 0 0,0 0 0,1 0 0,-1 0 0,0-1 0,0 1 0,1 0 0,-1 0 0,0 0 0,0 0 0,1 0 0,-1 0 0,0 0 0,0 0 0,1 0 0,-1 0 0,0 0 0,0 0 0,1 0 0,-1 0 0,0 0 0,0 1 0,1-1 0,-1 0 0,0 0 0,0 0 0,1 0 0,-1 0 0,0 1 0,0-1 0,0 0 0,0 0 0,1 0 0,-1 0 0,0 1 0,0-1 0,0 0 0,0 0 0,0 1 0,1-1 0,-1 0 0,0 0 0,0 1 0,0-1 0,0 0 0,0 0 0,0 1 0,0-1 0,0 0 0,0 0 0,0 1 0,5 17 0,-5-15 0,13 77 0,-4 1 0,-4 0 0,-5 100 0,-2-84 0,18 160 0,-14-242-136,0-1-1,0 1 1,2-1-1,0 0 1,0 0-1,1 0 1,1-1-1,1 0 0,9 17 1,1-11-6690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43 24575,'2'-1'0,"-1"1"0,1 0 0,-1 0 0,1-1 0,-1 1 0,1-1 0,-1 1 0,0-1 0,1 1 0,-1-1 0,0 0 0,0 0 0,1 0 0,-1 0 0,0 0 0,0 0 0,0 0 0,0 0 0,0 0 0,0 0 0,0 0 0,-1-1 0,1 1 0,0 0 0,-1-1 0,1 1 0,-1 0 0,1-3 0,-1 4 0,0-1 0,1 1 0,-1-1 0,0 1 0,0-1 0,0 1 0,0-1 0,0 1 0,0-1 0,0 1 0,-1-1 0,1 1 0,0-1 0,0 1 0,0-1 0,0 1 0,-1-1 0,1 1 0,0-1 0,0 1 0,-1 0 0,1-1 0,0 1 0,-1-1 0,1 1 0,0 0 0,-1-1 0,1 1 0,-1-1 0,0 1 0,-1 0 0,1 0 0,0 0 0,-1 0 0,1 0 0,0 0 0,-1 0 0,1 0 0,0 0 0,0 1 0,-1-1 0,1 0 0,0 1 0,0-1 0,-1 1 0,1 0 0,-2 1 0,-16 11 0,1 0 0,1 2 0,0 0 0,-29 34 0,35-36 0,-16 16 0,1 1 0,2 2 0,-24 40 0,40-58 0,0 1 0,2 0 0,-1 0 0,2 1 0,0-1 0,1 1 0,0 0 0,1 1 0,1-1 0,0 24 0,3-25 0,-2-2 0,1-1 0,0 0 0,1 0 0,0 0 0,1 0 0,1 0 0,0 0 0,0 0 0,10 19 0,-12-29 0,0-1 0,-1 0 0,1 0 0,0 0 0,0 0 0,0 0 0,1 0 0,-1 0 0,0 0 0,0 0 0,0-1 0,1 1 0,-1 0 0,0-1 0,1 1 0,-1-1 0,0 1 0,1-1 0,-1 0 0,1 0 0,-1 0 0,1 0 0,-1 0 0,1 0 0,-1 0 0,0 0 0,1 0 0,-1 0 0,1-1 0,-1 1 0,0-1 0,1 1 0,-1-1 0,0 0 0,1 1 0,-1-1 0,2-2 0,7-3 0,0-1 0,-1-1 0,15-15 0,-10 9 0,-10 11 0,83-68 0,-76 63 0,1 0 0,0 1 0,0 0 0,1 1 0,26-9 0,-35 14 0,-1 0 0,1 0 0,0 0 0,0 1 0,0 0 0,0-1 0,0 2 0,0-1 0,0 0 0,0 1 0,0 0 0,0 0 0,0 0 0,-1 0 0,1 0 0,5 4 0,-4-2 0,0 0 0,-1 1 0,1 0 0,-1 0 0,0 0 0,0 0 0,-1 1 0,1-1 0,-1 1 0,4 7 0,1 5 0,-1-1 0,-1 2 0,-1-1 0,0 1 0,-1 0 0,2 22 0,-3-19 0,-2 0 0,0 0 0,-1 0 0,-2 0 0,0 0 0,-1 0 0,-1-1 0,-12 41 0,13-54 0,0 1 0,-1-1 0,1 1 0,-1-1 0,-1-1 0,1 1 0,-1 0 0,-1-1 0,1 0 0,-1 0 0,0-1 0,0 0 0,0 0 0,-1 0 0,0-1 0,0 0 0,0 0 0,0 0 0,-1-1 0,0 0 0,1-1 0,-1 0 0,0 0 0,0 0 0,0-1 0,-10 0 0,-29-2-1365,3-3-5461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24575,'0'-2'0,"0"1"0,1-1 0,0 1 0,-1-1 0,1 1 0,0-1 0,0 1 0,0 0 0,-1-1 0,2 1 0,-1 0 0,0 0 0,0 0 0,0 0 0,0-1 0,1 2 0,-1-1 0,0 0 0,1 0 0,-1 0 0,3 0 0,36-16 0,-33 15 0,82-24 0,1 3 0,122-14 0,-187 33 0,32-5 0,293-34 0,-338 43-107,-9-1 23,0 1 0,0-1 1,-1 1-1,1 0 0,0 0 0,0 0 0,0 1 0,0-1 0,0 1 0,-1-1 1,1 1-1,0 0 0,-1 0 0,4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21 357 24575,'0'-7'0,"0"1"0,-1-1 0,1 1 0,-1 0 0,0-1 0,-1 1 0,0 0 0,0 0 0,-5-11 0,7 16 0,-1 0 0,1 1 0,-1-1 0,1 0 0,-1 0 0,1 1 0,0-1 0,-1 0 0,1 0 0,0 0 0,0 1 0,0-1 0,0 0 0,-1 0 0,1 0 0,0 0 0,1 0 0,-1 0 0,0 1 0,0-1 0,0 0 0,0 0 0,1 0 0,-1 0 0,0 1 0,1-1 0,-1 0 0,0 0 0,1 1 0,-1-1 0,1 0 0,0 1 0,-1-1 0,1 0 0,-1 1 0,1-1 0,0 1 0,-1-1 0,1 1 0,0-1 0,0 1 0,0 0 0,-1-1 0,1 1 0,2-1 0,4-1 0,1 1 0,0 0 0,-1 0 0,13 1 0,-8-1 0,858-20-1983,-528 7 974,60-1-1442,64-3 1839,59-2 612,4731-109-10051,-4665 127 9980,-60 2 327,-72 0-46,-78 1 374,-81-1-48,-268 0-322,279-14 2263,-247 3 1232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24575,'1'-10'0,"1"0"0,0 0 0,1 0 0,0 0 0,0 0 0,10-18 0,-5 9 0,-8 18 0,1 1 0,-1-1 0,0 0 0,0 0 0,0 0 0,1 0 0,-1 0 0,1 1 0,-1-1 0,0 0 0,1 0 0,-1 1 0,1-1 0,0 0 0,-1 1 0,1-1 0,0 0 0,-1 1 0,1-1 0,0 1 0,-1-1 0,1 1 0,0-1 0,0 1 0,0 0 0,0-1 0,-1 1 0,1 0 0,2 0 0,-2 0 0,0 1 0,1 0 0,-1 0 0,0 0 0,0 0 0,0 0 0,0 0 0,0 0 0,0 0 0,0 0 0,0 1 0,-1-1 0,1 0 0,0 1 0,0 1 0,5 13 0,0 0 0,3 19 0,-9-32 0,41 206 0,-38-182 0,-1 1 0,-1 0 0,-1 0 0,-2 0 0,-8 45 0,5-54 0,2 0 0,-1 0 0,2 0 0,1 1 0,0-1 0,2 0 0,0 1 0,1-1 0,1 0 0,0 0 0,13 37 0,5-10 0,1 0 0,2-2 0,2-1 0,3 0 0,57 66 0,-83-105 0,1 0 0,-1 0 0,0 1 0,0-1 0,0 1 0,-1 0 0,1 0 0,-1 0 0,0 0 0,-1 1 0,0-1 0,1 0 0,-1 1 0,0 6 0,-2-4 0,0 1 0,0-1 0,-1 0 0,0 0 0,0 0 0,-1 0 0,0 0 0,-7 12 0,-4 7-1365,0-4-5461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24575,'0'-8'0,"1"1"0,0-1 0,0 1 0,4-14 0,-5 21 0,0-1 0,0 0 0,1 0 0,-1 0 0,0 1 0,0-1 0,0 0 0,1 0 0,-1 1 0,0-1 0,1 0 0,-1 1 0,1-1 0,-1 0 0,1 1 0,-1-1 0,1 1 0,-1-1 0,1 1 0,-1-1 0,1 1 0,0-1 0,-1 1 0,1-1 0,0 1 0,-1 0 0,1-1 0,0 1 0,0 0 0,-1 0 0,1 0 0,0 0 0,0-1 0,0 1 0,-1 0 0,1 0 0,0 0 0,0 1 0,-1-1 0,1 0 0,0 0 0,0 0 0,-1 0 0,1 1 0,0-1 0,0 0 0,-1 1 0,1-1 0,0 1 0,-1-1 0,1 1 0,-1-1 0,1 1 0,0-1 0,-1 1 0,1-1 0,-1 1 0,0 0 0,1-1 0,0 2 0,4 5 0,1 1 0,-1 0 0,0 0 0,-1 1 0,0-1 0,0 1 0,-1 0 0,4 15 0,12 82 0,-14-73 0,12 115-682,-5 271-1,-13-377-6143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74 24575,'32'-38'0,"-6"7"0,-20 26 0,-8 13 0,-13 24 0,1 1 0,2 0 0,1 1 0,2 0 0,-6 38 0,14-61 0,0 0 0,1 0 0,0 0 0,1 0 0,0 0 0,1 0 0,0 0 0,7 20 0,-6-23 0,0-1 0,1-1 0,0 1 0,0 0 0,1-1 0,-1 0 0,2 0 0,-1 0 0,0-1 0,1 1 0,0-1 0,0-1 0,1 1 0,7 3 0,-3-2 0,0-1 0,0-1 0,1 0 0,-1-1 0,1 0 0,0 0 0,0-1 0,0-1 0,0 0 0,0-1 0,0 0 0,0-1 0,0 0 0,15-4 0,-19 4 0,-1-1 0,0 0 0,0-1 0,0 1 0,0-1 0,0-1 0,-1 1 0,1-1 0,-1 0 0,0-1 0,0 1 0,-1-1 0,1-1 0,-1 1 0,0-1 0,-1 1 0,1-1 0,-1-1 0,0 1 0,-1-1 0,1 1 0,-1-1 0,4-14 0,-5 10 0,-1 0 0,0-1 0,0 1 0,-1 0 0,-1 0 0,0 0 0,-1-1 0,1 1 0,-2 0 0,0 1 0,0-1 0,-1 0 0,-1 1 0,1 0 0,-2 0 0,-11-17 0,10 16 0,-2-1 0,1 2 0,-2-1 0,1 1 0,-1 1 0,-1-1 0,0 2 0,0 0 0,0 0 0,-1 1 0,-1 0 0,1 1 0,-18-6 0,2 7-1365,7 6-5461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24575,'-5'0'0,"-6"0"0,-6 0 0,5 0 0,9 0 0,9 0 0,14 0 0,12 0 0,14 0 0,10 0 0,-6 0-8191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24575,'0'-1'0,"1"-1"0,-1 0 0,0 1 0,1-1 0,-1 0 0,1 1 0,0-1 0,-1 1 0,1-1 0,0 1 0,0-1 0,0 1 0,0 0 0,0-1 0,0 1 0,0 0 0,0 0 0,1 0 0,-1 0 0,0 0 0,1 0 0,-1 0 0,1 0 0,-1 0 0,4 0 0,-3 0 0,0 0 0,1 0 0,-1 1 0,0-1 0,1 1 0,-1-1 0,1 1 0,-1 0 0,1 0 0,-1 0 0,1 0 0,-1 1 0,0-1 0,1 1 0,-1-1 0,0 1 0,4 1 0,1 3 0,-1 0 0,0 0 0,0 0 0,-1 1 0,1 0 0,-1 0 0,0 0 0,-1 0 0,0 1 0,0 0 0,0 0 0,5 14 0,2 12 0,13 54 0,-18-61 0,4 22 0,-1 1 0,-4 0 0,-1-1 0,-2 2 0,-2-1 0,-11 75 0,1-40-1365,8-53-5461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1534 702 24575,'3'-4'0,"0"1"0,-1-1 0,1 0 0,-1 1 0,0-1 0,0 0 0,0 0 0,-1-1 0,1 1 0,-1 0 0,0 0 0,0-1 0,-1 1 0,1-1 0,-1 1 0,0-8 0,0 9 0,0-1 0,0 1 0,-1-1 0,1 1 0,-1-1 0,0 1 0,0 0 0,0-1 0,-1 1 0,1 0 0,-1 0 0,1 0 0,-1 0 0,0 0 0,0 0 0,-1 0 0,1 1 0,0-1 0,-1 1 0,0-1 0,-3-1 0,-1 0 0,-2 1 0,1 0 0,0 1 0,0-1 0,-1 1 0,0 1 0,1 0 0,-1 0 0,-17 1 0,-7 2 0,-42 8 0,71-9 0,-61 12 0,1 2 0,1 3 0,0 3 0,-117 58 0,108-41 0,2 4 0,3 2 0,-107 90 0,127-90-65,1 2 0,3 1 0,1 3 0,3 1 0,2 2 0,3 1 0,2 2 0,2 2 0,3 0 0,-21 64 0,32-71 69,2 1 0,2 0-1,2 1 1,3 0-1,1 1 1,4-1-1,1 1 1,3-1-1,3 1 1,1-1 0,3 0-1,23 76 1,-18-89-1,2 0 0,1 0 1,2-2-1,2 0 0,1-2 1,2 0-1,37 42 0,-25-39-14,1-2 0,2-1 0,1-2-1,2-2 1,65 38 0,-42-34-96,3-2 1,0-3-1,96 28 0,-69-32-420,198 30 0,-119-39 527,0-7 0,1-8 0,188-21 0,-205 0 0,0-6 0,-3-8 0,241-81 0,-303 79 0,-2-4 0,-2-4 0,-1-4 0,120-85 0,-151 90 0,-3-3 0,-1-3 0,-3-1 0,-1-3 0,-3-2 0,-3-2 0,42-67 0,-48 59-41,-3-1-1,-3-1 0,-2-2 1,-4-1-1,-2 0 0,-4-2 0,-2-1 1,12-131-1,-25 151 15,-3-1 0,-2 0 1,-2 1-1,-2-1 0,-3 1 0,-2 0 0,-2 1 1,-2 0-1,-2 1 0,-3 1 0,-1 0 0,-3 2 0,-31-48 1,23 49-10,-2 2 1,-1 2 0,-3 1 0,-75-65 0,56 61-75,-3 2 0,-1 2 0,-75-35 0,23 24-119,-1 5 0,-3 4 0,-1 6 0,-132-23 0,57 28-275,-1 7 0,-1 9-1,0 8 1,-343 33 0,246 8-465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4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208 390 24575,'-2'-26'0,"-1"0"0,-1 0 0,-9-30 0,0-4 0,9 43 0,1 2 0,0 0 0,1 0 0,1 0 0,1-22 0,0 34 0,0 0 0,0 0 0,1-1 0,0 1 0,-1 0 0,1 0 0,0 0 0,1 0 0,-1 0 0,0 0 0,1 1 0,0-1 0,-1 0 0,1 1 0,0-1 0,1 1 0,-1-1 0,0 1 0,1 0 0,-1 0 0,1 0 0,-1 0 0,1 1 0,0-1 0,0 1 0,5-2 0,6-1 0,0 1 0,0 1 0,1 0 0,-1 1 0,1 1 0,-1 0 0,0 1 0,1 0 0,-1 1 0,27 8 0,-23-5 0,-1 1 0,0 0 0,0 2 0,-1 0 0,0 0 0,0 1 0,-1 1 0,18 16 0,-27-21 0,0 1 0,0 0 0,-1 0 0,0 1 0,0-1 0,-1 1 0,1 0 0,-2 0 0,1 1 0,-1-1 0,0 1 0,0-1 0,-1 1 0,0 0 0,0 0 0,-1 0 0,0 1 0,-1-1 0,0 0 0,0 0 0,-1 0 0,1 0 0,-2 0 0,1 0 0,-1 0 0,-1 0 0,-3 8 0,-4 8 0,-1 0 0,-2-1 0,0-1 0,-1 0 0,-1-1 0,-1-1 0,-26 26 0,-15 7 0,-2-2 0,-3-3 0,-70 42 0,26-18 0,98-66 0,0 0 0,0 0 0,1 1 0,-12 13 0,18-19 0,0 0 0,0 0 0,0 0 0,0 0 0,0 0 0,1 0 0,-1 0 0,0 1 0,1-1 0,-1 0 0,1 1 0,-1-1 0,1 0 0,0 1 0,-1-1 0,1 1 0,0-1 0,0 0 0,0 1 0,0-1 0,0 1 0,1-1 0,-1 1 0,0-1 0,1 0 0,-1 1 0,1-1 0,-1 0 0,1 1 0,-1-1 0,1 0 0,0 0 0,0 0 0,0 0 0,0 0 0,0 1 0,0-2 0,0 1 0,0 0 0,0 0 0,0 0 0,2 0 0,9 6 0,2-1 0,-1 0 0,1-1 0,0-1 0,0 0 0,0-1 0,23 2 0,-8-1 0,137 18-682,266 2-1,-336-23-6143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8:5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5305 487 24575,'-110'-70'0,"-215"-99"0,222 123-79,-2 5-1,-2 4 0,-1 5 1,-2 5-1,-1 4 0,0 5 1,-2 5-1,1 6 0,-1 4 1,-193 19-1,166 3-136,1 7 0,-203 63 0,165-27-496,-238 117-1,133-28-323,-520 371-1,351-173 1037,36 39 0,359-327-172,-73 102-1,112-137 130,0 1 0,2 0 0,1 1-1,1 1 1,1 0 0,2 1 0,-7 32 0,14-48 68,1 0 0,1 0 1,0 0-1,0 0 1,2 0-1,0 0 0,0-1 1,1 1-1,1 0 1,0 0-1,1-1 0,10 23 1,-5-19 7,0-1 0,1-1 0,0 0 0,1 0 0,1-1 0,1 0 0,0-1 0,0-1 0,22 15 0,12 5-66,2-2 0,1-2 0,1-2 0,1-3 0,1-2 0,69 18 0,347 57-323,-109-51 43,398 0 0,368-87-1812,-135-96 2153,-744 85-206,464-166 1,-593 172-252,-2-4 0,-2-6 1,166-111-1,-225 127 466,-2-1-1,-1-3 0,52-60 1,-73 69 34,-1-2 1,-2-1 0,-1-1 0,-3-1 0,25-54 0,-37 67 29,-2 0 0,0-1-1,-2 0 1,-1 0 0,-2 0 0,-1-1 0,1-47 0,-5 52-35,-2 0-1,-1 0 1,-1 0 0,-1 0 0,-1 1-1,-1 0 1,-1 0 0,-1 1 0,-17-32-1,9 26-19,-1 1-1,-2 1 0,0 0 1,-2 2-1,-1 0 0,-1 2 1,-1 0-1,-42-28 0,9 13 145,-1 3-1,-1 2 1,-84-31-1,-11 8-270,-2 7 0,-198-34 0,9 20-642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542 350 24575,'1'-1'0,"1"1"0,-1 0 0,0-1 0,1 1 0,-1-1 0,0 1 0,0-1 0,0 0 0,1 1 0,-1-1 0,0 0 0,0 0 0,0 0 0,0 0 0,0 0 0,-1 0 0,2-2 0,16-25 0,-10 16 0,19-27 0,1-1 0,39-74 0,-65 111 0,0-1 0,-1 0 0,1 0 0,-1 1 0,0-1 0,0 0 0,-1 0 0,1 0 0,-1 0 0,0-1 0,0 1 0,0 0 0,-1-4 0,0 5 0,0 1 0,1 0 0,-1 0 0,0 0 0,0 0 0,-1 0 0,1 0 0,0 0 0,-1 0 0,1 0 0,-1 1 0,1-1 0,-1 1 0,0-1 0,0 1 0,0-1 0,0 1 0,0 0 0,0 0 0,0 0 0,0 0 0,0 0 0,0 1 0,0-1 0,-3 0 0,-4 0 0,-1 0 0,1 1 0,0 0 0,-1 0 0,1 1 0,0 0 0,-1 1 0,1 0 0,0 0 0,0 1 0,0 0 0,1 0 0,-10 6 0,-16 9 0,-56 40 0,90-58 0,-39 28 0,2 2 0,0 1 0,3 2 0,0 2 0,3 1 0,1 1 0,-35 56 0,49-68 0,2 0 0,1 1 0,1 1 0,1 0 0,2 0 0,0 1 0,2 0 0,1 0 0,1 1 0,2 0 0,1 0 0,1 0 0,4 41 0,-1-52 0,2 1 0,0-1 0,1 0 0,1-1 0,1 1 0,0-1 0,1-1 0,1 1 0,0-1 0,2-1 0,-1 0 0,2 0 0,0-1 0,1-1 0,0 0 0,29 21 0,-17-16 0,2-2 0,0-1 0,0-1 0,2-2 0,-1 0 0,2-2 0,-1-1 0,1-2 0,44 6 0,24-3-1365,-10-5-5461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108 367 24575,'-16'0'0,"12"-1"0,0 1 0,-1-1 0,1 1 0,-1 0 0,1 0 0,0 1 0,-1-1 0,1 1 0,0 0 0,0 0 0,-1 1 0,1-1 0,0 1 0,-4 2 0,8-4 0,0 1 0,0-1 0,0 0 0,0 0 0,0 1 0,0-1 0,0 0 0,0 1 0,0-1 0,0 0 0,0 1 0,0-1 0,0 0 0,0 0 0,0 1 0,0-1 0,0 0 0,0 1 0,0-1 0,0 0 0,0 0 0,0 1 0,1-1 0,-1 0 0,0 0 0,0 1 0,0-1 0,0 0 0,1 0 0,-1 1 0,0-1 0,0 0 0,1 0 0,-1 0 0,0 0 0,0 0 0,1 1 0,-1-1 0,0 0 0,1 0 0,-1 0 0,0 0 0,0 0 0,1 0 0,-1 0 0,0 0 0,1 0 0,-1 0 0,0 0 0,1 0 0,-1 0 0,18 4 0,16 0 0,0-2 0,64-3 0,-83 0 0,1-1 0,-1-1 0,0 0 0,0-1 0,0 0 0,0-1 0,0-1 0,20-12 0,-31 16 0,1-1 0,-1 0 0,0 0 0,-1 0 0,1-1 0,0 1 0,-1-1 0,0 0 0,0 0 0,0 0 0,0 0 0,-1 0 0,0-1 0,0 1 0,0-1 0,0 0 0,1-6 0,-2 5 0,0-1 0,-1-1 0,0 1 0,0 0 0,-1 0 0,1 0 0,-1 1 0,-1-1 0,0 0 0,0 0 0,-3-7 0,-2-1 0,-1 0 0,0 0 0,-1 1 0,0 0 0,-1 0 0,-1 1 0,0 1 0,-1 0 0,-21-17 0,28 25 0,0 0 0,0 1 0,0 0 0,-1 0 0,1 0 0,-1 1 0,0 0 0,0 0 0,0 0 0,0 1 0,0-1 0,0 2 0,0-1 0,0 1 0,-1 0 0,1 0 0,0 0 0,0 1 0,0 0 0,0 0 0,0 1 0,0 0 0,0 0 0,0 0 0,-8 5 0,5-1 0,-1 0 0,1 1 0,0 0 0,1 1 0,-1-1 0,2 2 0,-1-1 0,1 1 0,0 0 0,1 0 0,0 1 0,1 0 0,-6 14 0,5-11 0,1 1 0,1 0 0,1 1 0,0-1 0,0 0 0,1 1 0,1 0 0,1-1 0,0 1 0,1 0 0,0-1 0,1 1 0,1-1 0,8 26 0,-7-29 0,1 0 0,0 1 0,1-2 0,0 1 0,1-1 0,0 0 0,1 0 0,0-1 0,0 0 0,1 0 0,0-1 0,1 0 0,-1-1 0,2 0 0,-1 0 0,1-1 0,0-1 0,12 5 0,33 7-1365,-2-6-5461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32 24575,'0'-1'0,"0"-1"0,-1 1 0,1-1 0,0 1 0,-1-1 0,1 1 0,-1-1 0,0 1 0,1 0 0,-1-1 0,0 1 0,0 0 0,0 0 0,0 0 0,0-1 0,0 1 0,0 0 0,0 0 0,0 0 0,0 1 0,-3-2 0,4 1 0,-1 1 0,0 0 0,0-1 0,1 1 0,-1 0 0,0-1 0,0 1 0,1 0 0,-1 0 0,0 0 0,0 0 0,0 0 0,1 0 0,-1 0 0,0 0 0,0 0 0,0 0 0,1 1 0,-1-1 0,0 0 0,0 0 0,1 1 0,-1-1 0,0 0 0,0 1 0,1-1 0,-1 1 0,0-1 0,1 1 0,-1-1 0,1 1 0,-1 0 0,1-1 0,-1 1 0,1 0 0,-1-1 0,1 1 0,0 0 0,-1-1 0,1 1 0,0 1 0,-4 12 0,1-1 0,0 1 0,1 0 0,1 0 0,1 1 0,1 21 0,-1-7 0,3 50 0,3-1 0,33 155 0,-32-212 0,-6-21 0,-1 0 0,0 0 0,0 0 0,0 0 0,0 0 0,0 0 0,1 0 0,-1 0 0,0 0 0,0 0 0,0 0 0,0 0 0,1 0 0,-1 0 0,0 0 0,0 0 0,0 0 0,0 0 0,1 0 0,-1 0 0,0 0 0,0 0 0,0 0 0,0 0 0,0 0 0,1 0 0,-1 0 0,0 0 0,0-1 0,0 1 0,0 0 0,0 0 0,0 0 0,1 0 0,-1 0 0,0 0 0,0-1 0,0 1 0,0 0 0,0 0 0,0 0 0,0 0 0,0-1 0,0 1 0,0 0 0,0 0 0,0 0 0,0 0 0,0-1 0,0 1 0,0 0 0,0 0 0,8-41 0,-7 29 0,8-50 0,20-109 0,-23 146 0,0 2 0,2-1 0,1 1 0,21-41 0,-27 59 0,0 0 0,0-1 0,1 2 0,0-1 0,0 0 0,0 1 0,0-1 0,1 1 0,0 1 0,0-1 0,0 1 0,10-6 0,-12 8 0,1 0 0,-1 0 0,1 0 0,0 0 0,0 1 0,-1 0 0,1 0 0,0 0 0,0 0 0,-1 0 0,1 1 0,0-1 0,0 1 0,-1 0 0,1 0 0,-1 1 0,1-1 0,-1 1 0,1-1 0,-1 1 0,4 4 0,5 3 0,0 1 0,-1 0 0,0 1 0,-1 0 0,0 1 0,-1 0 0,0 0 0,-1 1 0,-1 0 0,0 1 0,5 13 0,2 8 0,-2-1 0,-2 2 0,9 51 0,-13-44-455,-2 0 0,-2 53 0,-3-67-6371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24575,'1'-15'0,"-1"11"0,0-1 0,0 0 0,0 0 0,0 0 0,-1 1 0,1-1 0,-1 0 0,-3-5 0,-2 5 0,2 13 0,-2 17 0,4 24 0,2 0 0,2 0 0,16 91 0,-10-90 0,23 142 0,-11-86 0,9 187 0,-29-255-1365,-1-8-5461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53 421 24575,'-5'-5'0,"0"0"0,0-1 0,1 1 0,0-1 0,0 0 0,0 0 0,1-1 0,0 1 0,0-1 0,0 0 0,1 0 0,0 0 0,0 0 0,1 0 0,0 0 0,0 0 0,1 0 0,0-8 0,1 8 0,0 1 0,0-1 0,1 1 0,0 0 0,0-1 0,1 1 0,-1 0 0,1 1 0,0-1 0,1 0 0,0 1 0,0 0 0,0 0 0,0 0 0,1 0 0,0 1 0,0-1 0,0 1 0,0 1 0,6-4 0,6-2 0,-1 2 0,1 0 0,0 1 0,1 0 0,-1 2 0,1 0 0,0 1 0,0 0 0,0 2 0,0 0 0,0 1 0,1 1 0,34 6 0,-22-1 0,0 2 0,0 0 0,0 2 0,-1 1 0,-1 2 0,0 1 0,30 19 0,-40-20 0,-1 0 0,-1 1 0,0 1 0,0 0 0,-2 1 0,0 1 0,18 27 0,-27-36 0,-1 0 0,0 0 0,-1 0 0,0 1 0,0-1 0,-1 1 0,0 0 0,0 0 0,-1 1 0,-1-1 0,1 0 0,-1 1 0,-1-1 0,0 1 0,0-1 0,-1 1 0,0-1 0,-1 1 0,0-1 0,-3 9 0,2-11 0,0-1 0,-1 0 0,0 0 0,0-1 0,0 1 0,-1-1 0,0 0 0,0 0 0,0-1 0,0 1 0,-1-1 0,0 0 0,0-1 0,0 1 0,0-1 0,0 0 0,-1-1 0,-12 4 0,16-5 0,0 0 0,0-1 0,-1 1 0,1-1 0,0 1 0,-1-1 0,1 0 0,0-1 0,-1 1 0,1 0 0,0-1 0,0 0 0,-1 0 0,1 0 0,0 0 0,0 0 0,0-1 0,0 1 0,0-1 0,0 0 0,1 0 0,-1 0 0,0 0 0,1 0 0,0 0 0,-1-1 0,1 1 0,0-1 0,0 0 0,1 0 0,-1 0 0,0 0 0,1 0 0,0 0 0,0 0 0,0 0 0,0 0 0,0-1 0,1 1 0,-1-4 0,0-6 0,0 0 0,1-1 0,0 1 0,1 0 0,1 0 0,0 0 0,1 1 0,0-1 0,8-19 0,4-4 0,35-64 0,-30 66 24,1 0 0,1 2 0,2 0 0,28-29 0,-40 49-148,1 0 0,0 1 1,1 0-1,0 1 0,0 1 0,1 0 1,0 1-1,1 1 0,0 0 0,0 1 1,28-6-1,-2 5-6702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1015 24575,'-34'-38'0,"25"27"0,0 0 0,-1 0 0,-1 1 0,0 0 0,-21-15 0,29 24 0,-1-1 0,1 0 0,0 1 0,-1 0 0,1 0 0,-1 0 0,1 0 0,-1 0 0,0 1 0,1 0 0,-1 0 0,1 0 0,-1 0 0,0 0 0,1 1 0,-1-1 0,1 1 0,-1 0 0,1 0 0,-1 1 0,1-1 0,0 1 0,-1-1 0,1 1 0,0 0 0,0 0 0,0 1 0,-3 3 0,-9 8 0,0 1 0,1 0 0,1 1 0,1 0 0,0 2 0,1-1 0,-16 36 0,11-15 0,1 0 0,-18 80 0,31-109 0,-1 1 0,2 0 0,-1 0 0,2 0 0,-1-1 0,2 19 0,0-25 0,0-1 0,-1 0 0,1 1 0,0-1 0,0 0 0,0 0 0,0 0 0,0 0 0,1 0 0,-1 0 0,0 0 0,1 0 0,0-1 0,-1 1 0,1 0 0,0-1 0,0 1 0,0-1 0,0 0 0,0 0 0,0 0 0,0 0 0,1 0 0,-1 0 0,0 0 0,1-1 0,-1 1 0,0-1 0,1 0 0,-1 0 0,0 0 0,1 0 0,2 0 0,5-1 0,0 0 0,0 0 0,0-1 0,-1 0 0,1-1 0,0 0 0,-1 0 0,0-1 0,1 0 0,-2-1 0,1 0 0,0-1 0,-1 1 0,13-13 0,-2 1 0,-1-2 0,-1 0 0,-1 0 0,23-36 0,-27 36 0,0-1 0,-1-1 0,-1 0 0,-1 0 0,-1-1 0,0 0 0,6-36 0,-14 56 0,0-1 0,1 1 0,-1 0 0,0 0 0,0-1 0,0 1 0,0 0 0,0 0 0,-1-1 0,1 1 0,-1 0 0,1 0 0,-1 0 0,0-1 0,0 1 0,0 0 0,0 0 0,-1-2 0,1 4 0,1 0 0,-1-1 0,1 1 0,-1 0 0,1 0 0,0-1 0,-1 1 0,1 0 0,-1 0 0,0 0 0,1 0 0,-1-1 0,1 1 0,-1 0 0,1 0 0,-1 0 0,1 0 0,-1 0 0,1 1 0,-1-1 0,1 0 0,-1 0 0,1 0 0,-1 0 0,1 1 0,-2-1 0,0 2 0,0-1 0,0 1 0,0-1 0,1 1 0,-1 0 0,0-1 0,0 1 0,1 0 0,-2 3 0,-6 10 0,0 1 0,1 0 0,1 0 0,0 0 0,1 1 0,1 0 0,1 1 0,-4 31 0,6-38 0,1 1 0,1-1 0,0 1 0,0 0 0,1-1 0,0 1 0,1-1 0,1 0 0,0 0 0,0 0 0,1 0 0,1 0 0,-1-1 0,12 18 0,-13-24 0,0 0 0,0-1 0,0 1 0,1-1 0,-1 0 0,1 1 0,0-2 0,0 1 0,0 0 0,0-1 0,0 0 0,1 0 0,-1 0 0,0-1 0,1 1 0,6 0 0,-4-1 0,0-1 0,0 0 0,1 0 0,-1 0 0,0-1 0,0 0 0,0-1 0,0 1 0,13-6 0,-1-2 0,0-1 0,0 0 0,-1-2 0,-1 0 0,1-1 0,20-20 0,-20 15 0,0-1 0,-2-1 0,0 0 0,-1-1 0,-1-1 0,0 0 0,12-33 0,-12 21 0,-2-1 0,-1-1 0,-2 1 0,7-58 0,-9 10 0,-5-1 0,-2 0 0,-22-151 0,-8 58 0,25 153 0,-2 0 0,0 1 0,-2 0 0,0 0 0,-14-23 0,21 43 0,1 1 0,-1 0 0,0 0 0,1-1 0,-1 1 0,0 0 0,0 0 0,-4-2 0,6 4 0,-1-1 0,0 1 0,1-1 0,-1 1 0,0 0 0,0 0 0,1-1 0,-1 1 0,0 0 0,0 0 0,0 0 0,1 0 0,-1 0 0,0 0 0,0 0 0,0 0 0,0 0 0,1 0 0,-1 0 0,-1 1 0,0 0 0,0 1 0,0 0 0,0 0 0,0 0 0,0 0 0,0 0 0,1 0 0,-1 0 0,1 0 0,-1 1 0,1-1 0,0 0 0,0 1 0,0-1 0,0 1 0,0 4 0,-7 24 0,2 0 0,1 0 0,0 33 0,2 104 0,3-103 0,10 347 0,-3-335 0,3 0 0,4 0 0,30 96 0,-32-137-682,28 57-1,-16-49-6143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24575,'0'-8'0,"0"5"0,-1 1 0,1 0 0,0 0 0,0 0 0,0-1 0,0 1 0,1 0 0,-1 0 0,1 0 0,-1 0 0,1 0 0,0-1 0,1-2 0,-2 5 0,1 0 0,-1 0 0,0 0 0,0 0 0,1 0 0,-1 0 0,0 0 0,0 0 0,1 0 0,-1 1 0,0-1 0,1 0 0,-1 0 0,0 0 0,0 0 0,1 0 0,-1 0 0,0 0 0,0 1 0,0-1 0,1 0 0,-1 0 0,0 0 0,0 1 0,0-1 0,0 0 0,1 0 0,-1 1 0,0-1 0,0 0 0,0 0 0,0 1 0,0-1 0,0 0 0,0 0 0,0 1 0,0-1 0,1 0 0,-1 0 0,0 1 0,0-1 0,-1 0 0,1 1 0,5 16 0,2 55 0,-2 140 0,-6-130 0,-21 625-1365,19-668-5461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132 667 24575,'-11'-19'0,"-1"0"0,-1 1 0,-1 0 0,-1 1 0,-18-16 0,2 0 0,30 33 0,1 0 0,0-1 0,0 1 0,0 0 0,0 0 0,-1 0 0,1-1 0,0 1 0,0 0 0,0 0 0,0-1 0,0 1 0,0 0 0,0 0 0,0-1 0,0 1 0,0 0 0,0 0 0,0-1 0,0 1 0,0 0 0,0 0 0,0-1 0,0 1 0,0 0 0,0 0 0,0-1 0,0 1 0,0 0 0,0 0 0,0-1 0,1 1 0,-1 0 0,0 0 0,0 0 0,0-1 0,0 1 0,1 0 0,-1 0 0,0 0 0,0-1 0,0 1 0,1 0 0,-1 0 0,0 0 0,0 0 0,1 0 0,-1 0 0,0 0 0,0 0 0,1 0 0,-1-1 0,0 1 0,0 0 0,1 0 0,-1 0 0,0 0 0,0 0 0,1 1 0,-1-1 0,24-3 0,-18 3 0,50-4 0,183-21 0,-210 20 0,1-1 0,-1-2 0,0-1 0,0-1 0,48-25 0,-68 30 0,-1 0 0,0-1 0,0 0 0,0 0 0,-1-1 0,0 0 0,0 0 0,0 0 0,-1-1 0,0 0 0,-1-1 0,0 1 0,0-1 0,5-14 0,-6 9 0,0 0 0,-1 0 0,-1-1 0,0 1 0,0-1 0,-2 0 0,0 0 0,-1 1 0,-2-16 0,1 17 0,2 4 0,-1 0 0,0 0 0,-1 0 0,0 0 0,0 0 0,-1 1 0,0-1 0,-1 1 0,-4-9 0,8 17 0,-1 0 0,1-1 0,0 1 0,0 0 0,0 0 0,0-1 0,0 1 0,0 0 0,-1 0 0,1-1 0,0 1 0,0 0 0,0 0 0,-1 0 0,1 0 0,0-1 0,0 1 0,-1 0 0,1 0 0,0 0 0,0 0 0,-1 0 0,1 0 0,0 0 0,0 0 0,-1 0 0,1-1 0,0 1 0,0 0 0,-1 0 0,1 0 0,0 1 0,0-1 0,-1 0 0,1 0 0,0 0 0,-1 0 0,1 0 0,0 0 0,0 0 0,-1 1 0,-5 12 0,1 21 0,1 284 0,25 2 0,-15-243 0,-5-62-100,0 10-153,1 1 0,2-1 0,0 0 0,13 40 0,-8-45-6573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542 122 24575,'0'-4'0,"0"0"0,0 0 0,-1 1 0,1-1 0,-1 0 0,0 0 0,0 0 0,0 1 0,0-1 0,-1 1 0,0-1 0,1 1 0,-1-1 0,-1 1 0,1 0 0,0 0 0,-1 0 0,1 0 0,-1 0 0,0 1 0,0-1 0,0 1 0,0 0 0,-1 0 0,1 0 0,-1 0 0,-4-2 0,0 2 0,1 0 0,-1 0 0,1 1 0,-1 0 0,0 0 0,0 1 0,0 0 0,1 0 0,-1 1 0,0 0 0,0 0 0,-13 5 0,4 0 0,1 1 0,0 0 0,1 2 0,0 0 0,0 0 0,1 2 0,0 0 0,-24 24 0,13-8 0,1 1 0,1 2 0,-23 39 0,32-46 0,2 0 0,0 1 0,2 0 0,1 1 0,0 0 0,2 0 0,1 1 0,-5 49 0,10-62 0,1 0 0,1 0 0,0 0 0,0-1 0,1 1 0,1 0 0,0-1 0,9 21 0,-8-24 0,1 0 0,0 0 0,1-1 0,-1 1 0,2-1 0,-1-1 0,1 1 0,0-1 0,1 0 0,-1-1 0,1 0 0,12 7 0,-3-4 0,2 0 0,-1-1 0,1-1 0,0-1 0,1 0 0,-1-2 0,1 0 0,0-1 0,0-1 0,0-1 0,31-2 0,-16-2 0,0-2 0,-1-1 0,1-1 0,-1-2 0,59-24 0,-67 22 0,-1-2 0,0 0 0,-1-2 0,0 0 0,-1-2 0,-1-1 0,-1 0 0,0-2 0,-2 0 0,20-27 0,-31 36 0,0-1 0,-1-1 0,0 1 0,-1-1 0,-1 0 0,0-1 0,0 1 0,-2-1 0,4-21 0,-6 23 0,0 1 0,-1-1 0,-1 0 0,0 1 0,0-1 0,-1 0 0,-1 1 0,0 0 0,-1-1 0,0 1 0,0 1 0,-11-20 0,2 11 8,0 0 0,-1 1 0,-1 1 0,-1 0 0,0 1 0,-1 0 0,-1 2 0,0 0 0,-1 1 0,0 0 0,-1 2 0,0 1 0,-1 0 0,-33-10 0,18 9-173,-1 1 0,1 2 0,-1 2 0,-1 1 0,1 2 0,-1 1 0,1 2 0,-42 5 0,24 4-6661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81 24575,'-1'128'0,"4"190"0,1-260 0,2 1 0,3-1 0,23 80 0,-28-124 0,0 0 0,2 0 0,-1-1 0,2 0 0,0 0 0,0 0 0,14 16 0,-18-26 0,-1 0 0,1 0 0,0 0 0,0-1 0,0 1 0,0-1 0,1 0 0,-1 0 0,0 0 0,1 0 0,0-1 0,-1 1 0,1-1 0,0 0 0,0 0 0,0 0 0,-1-1 0,1 1 0,0-1 0,0 0 0,0 0 0,0 0 0,0-1 0,0 0 0,0 1 0,-1-1 0,1 0 0,0-1 0,0 1 0,-1-1 0,1 0 0,3-2 0,7-5 0,0-1 0,-1 0 0,0-1 0,-1 0 0,0-1 0,0 0 0,-2-1 0,1 0 0,-2-1 0,12-21 0,1-6 0,-3-1 0,23-69 0,-26 60 0,-2 1 0,-3-2 0,6-61 0,-15 84 0,0 0 0,-2 0 0,-1-1 0,-2 1 0,-1 0 0,-1 0 0,-10-34 0,12 54 0,0 1 0,-1-1 0,0 1 0,0 0 0,-1 1 0,1-1 0,-2 1 0,1 0 0,-9-8 0,12 13 0,0 0 0,0 0 0,0 0 0,0 1 0,-1-1 0,1 1 0,-1 0 0,1 0 0,-1 0 0,1 0 0,-1 0 0,1 0 0,-1 1 0,0-1 0,0 1 0,1 0 0,-1 0 0,0 0 0,1 0 0,-1 0 0,0 0 0,0 1 0,1 0 0,-1-1 0,1 1 0,-1 0 0,0 0 0,1 0 0,0 1 0,-1-1 0,1 0 0,0 1 0,-5 3 0,-16 21-1365,6 3-5461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110 358 24575,'-2'-7'0,"0"1"0,-1-1 0,1 1 0,-1 0 0,-1 0 0,1 0 0,-1 0 0,0 0 0,0 1 0,-7-7 0,10 11 0,0 0 0,1 1 0,-1-1 0,0 0 0,0 0 0,1 0 0,-1 1 0,0-1 0,0 0 0,0 1 0,0-1 0,0 1 0,0-1 0,0 1 0,0 0 0,0-1 0,0 1 0,0 0 0,0 0 0,-1-1 0,0 1 0,1 1 0,0-1 0,1 0 0,-1 1 0,0-1 0,1 1 0,-1-1 0,0 1 0,1 0 0,-1-1 0,0 1 0,1-1 0,-1 1 0,1 0 0,-1 0 0,1-1 0,0 1 0,-1 0 0,1 0 0,0 0 0,-1 1 0,-1 6 0,0 1 0,1 0 0,-1 17 0,2-25 0,0 61 0,12 81 0,-2-32 0,5 35 0,2 58 0,-20-177 0,-1-20 0,-3-16 0,-4-23 0,1 1 0,2-2 0,-6-48 0,-3-104 0,10-88 0,9 225 0,2 0 0,2 0 0,20-76 0,-24 114 0,1 0 0,1 0 0,0 0 0,0 1 0,1-1 0,0 1 0,1 0 0,9-12 0,-12 18 0,0 0 0,0 1 0,0-1 0,0 1 0,1-1 0,-1 1 0,1 0 0,-1 1 0,1-1 0,0 0 0,0 1 0,-1 0 0,1 0 0,0 0 0,0 1 0,0-1 0,0 1 0,0 0 0,0 0 0,0 0 0,0 0 0,0 1 0,0 0 0,7 2 0,7 3 0,0 0 0,-1 2 0,0 0 0,-1 1 0,27 19 0,72 64 0,-112-89 0,19 15 0,-1 1 0,-1 1 0,21 29 0,-36-43 0,0 1 0,-1-1 0,0 1 0,0 0 0,0 1 0,-1-1 0,0 1 0,-1-1 0,1 1 0,-1 0 0,-1 0 0,0 0 0,0 0 0,0 0 0,-1 0 0,-1 11 0,0-15 0,0 1 0,0-1 0,-1 1 0,0-1 0,1 0 0,-1 1 0,-1-1 0,1 0 0,0-1 0,-1 1 0,0 0 0,0-1 0,0 1 0,-1-1 0,1 0 0,-1 0 0,1 0 0,-1-1 0,-6 4 0,-7 2 0,0 0 0,-1-2 0,-29 8 0,33-10 0,1-1 0,0 2 0,0-1 0,0 2 0,-22 12 0,35-18 0,-1 1 0,0-1 0,0 1 0,0-1 0,1 1 0,-1-1 0,0 1 0,1-1 0,-1 1 0,0 0 0,1-1 0,-1 1 0,1 0 0,-1 0 0,1-1 0,-1 1 0,1 0 0,-1 0 0,1 0 0,0 0 0,-1-1 0,1 1 0,0 0 0,0 0 0,0 0 0,0 0 0,0 0 0,0 0 0,0 0 0,0 0 0,0-1 0,0 1 0,0 0 0,1 0 0,-1 0 0,0 0 0,1 0 0,-1-1 0,1 1 0,-1 0 0,1 0 0,-1 0 0,1-1 0,-1 1 0,1 0 0,0-1 0,-1 1 0,1-1 0,1 2 0,4 2 0,1 0 0,-1 0 0,1-1 0,13 5 0,-18-7 0,212 93 0,-189-81 0,-1 1 0,-1 1 0,0 2 0,-1 0 0,0 1 0,23 27 0,-37-36 0,-1-1 0,-1 2 0,0-1 0,0 1 0,-1 0 0,0 0 0,0 0 0,-1 1 0,-1-1 0,3 14 0,-5-19 0,0 0 0,-1 0 0,0 0 0,0 0 0,0 0 0,0 0 0,-1 0 0,1 0 0,-1 0 0,-1 0 0,1-1 0,-1 1 0,0 0 0,0 0 0,0-1 0,0 0 0,-1 1 0,0-1 0,0 0 0,0 0 0,0 0 0,-1-1 0,0 1 0,-5 3 0,-2 1 0,-1-2 0,0 1 0,0-2 0,0 1 0,0-2 0,-1 0 0,0 0 0,0-1 0,0-1 0,0 0 0,-17 0 0,-14-1 0,1-2 0,-49-7 0,-100-21-1365,103 13-5461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28 175 24575,'0'-175'0,"-13"518"0,-1-48 0,13 146-1365,2-409-5461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363 581 24575,'-101'-97'0,"-30"-31"0,107 103 0,2-2 0,0 0 0,-18-35 0,37 57 0,0 0 0,0 0 0,1 0 0,-1 0 0,2-1 0,-1 0 0,0 1 0,1-1 0,0 0 0,0-10 0,1 13 0,0 0 0,1-1 0,0 1 0,0 0 0,0 0 0,0 0 0,0-1 0,0 1 0,1 0 0,-1 1 0,1-1 0,0 0 0,0 0 0,0 1 0,1-1 0,-1 1 0,0-1 0,1 1 0,4-3 0,3-2 0,1 1 0,0 0 0,0 0 0,0 1 0,1 1 0,-1 0 0,16-3 0,90-11 0,-105 17 0,169-13-137,-1 7 0,1 9 0,245 33 0,-328-21 68,121 33 1,-173-34 73,0 2 0,-1 2 1,0 3-1,67 39 1,-96-49-6,-1 0 0,0 1 0,0 1 0,-1 1 0,-1 0 0,0 1 0,0 0 0,-2 1 0,12 19 0,-17-25 0,-1 1 0,-1 0 0,0 0 0,0 0 0,-1 1 0,-1-1 0,1 1 0,-2 0 0,1 0 0,-2-1 0,1 1 0,-1 0 0,-1 0 0,0 0 0,-1 0 0,0-1 0,-4 14 0,-1-3 0,-2 0 0,-1 0 0,0-1 0,-1 0 0,-2-1 0,0 0 0,0-1 0,-2-1 0,-30 29 0,3-9 0,-1-2 0,-90 54 0,33-32 0,-3-5 0,-2-5 0,-2-5 0,-147 39 0,235-76 26,-6 3-239,0-1-1,-1-2 0,1 0 1,-1-2-1,-40 0 0,34-7-6063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257 405 24575,'0'-1'0,"0"-1"0,-1 1 0,1 0 0,-1-1 0,0 1 0,1 0 0,-1-1 0,0 1 0,0 0 0,0 0 0,0-1 0,0 1 0,0 0 0,0 0 0,0 0 0,0 0 0,-1 1 0,1-1 0,-3-1 0,-31-15 0,26 13 0,-31-14 0,-33-15 0,73 33 0,0 0 0,0 0 0,-1 0 0,1 0 0,0 0 0,0-1 0,0 1 0,-1 0 0,1 0 0,0 0 0,0 0 0,0 0 0,-1 0 0,1 0 0,0 0 0,0-1 0,0 1 0,0 0 0,-1 0 0,1 0 0,0 0 0,0 0 0,0-1 0,0 1 0,0 0 0,0 0 0,0 0 0,-1-1 0,1 1 0,0 0 0,0 0 0,0 0 0,0-1 0,0 1 0,0 0 0,0 0 0,0 0 0,0-1 0,0 1 0,0 0 0,0 0 0,0-1 0,0 1 0,0 0 0,1 0 0,-1 0 0,0-1 0,0 1 0,0 0 0,0 0 0,0 0 0,15-5 0,23 3 0,4 2 0,0-2 0,44-9 0,-71 8 0,0 0 0,-1-1 0,1 0 0,-1-2 0,0 1 0,0-2 0,-1 0 0,0 0 0,16-13 0,-26 18 0,0 0 0,0 0 0,-1 0 0,1-1 0,-1 0 0,1 1 0,-1-1 0,0 0 0,0 0 0,0 0 0,0 0 0,-1-1 0,1 1 0,-1 0 0,0-1 0,0 1 0,0-1 0,0 1 0,-1-1 0,1 1 0,-1-1 0,0 0 0,0 1 0,0-1 0,-1 1 0,1-1 0,-1 1 0,0-1 0,0 1 0,0-1 0,-1 1 0,1-1 0,-1 1 0,1 0 0,-1 0 0,0 0 0,0 0 0,-1 0 0,1 1 0,-1-1 0,1 1 0,-6-5 0,-5-3 0,-1 1 0,0 1 0,0 0 0,0 0 0,-1 2 0,0 0 0,-1 1 0,1 0 0,-1 1 0,0 1 0,0 0 0,0 1 0,0 1 0,-31 2 0,36-1 0,0 2 0,0-1 0,1 1 0,-1 1 0,1 0 0,-1 1 0,1 0 0,0 0 0,0 1 0,-12 8 0,16-9 0,0 1 0,1 0 0,-1 0 0,1 1 0,0-1 0,0 1 0,1 0 0,0 1 0,0-1 0,0 1 0,1 0 0,0-1 0,0 1 0,1 1 0,0-1 0,-2 8 0,3-2 0,0 0 0,0 1 0,1-1 0,1 0 0,0 0 0,1 1 0,0-1 0,1 0 0,1-1 0,0 1 0,0-1 0,2 1 0,-1-1 0,1-1 0,1 1 0,0-1 0,10 11 0,5 6 0,1-2 0,2 0 0,0-2 0,2 0 0,37 24 0,-41-32-151,2-1-1,-1-1 0,2-1 0,0-1 1,0-2-1,1-1 0,0 0 1,50 7-1,-18-9-6674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194 140 24575,'-7'-15'0,"-34"-55"0,38 65 0,-1 0 0,0 0 0,0 1 0,0-1 0,-1 1 0,1 0 0,-1 0 0,0 1 0,0-1 0,-9-3 0,12 6 0,1 0 0,-1 1 0,1-1 0,-1 1 0,0-1 0,1 1 0,-1 0 0,0 0 0,1 0 0,-1 0 0,0 0 0,0 0 0,1 0 0,-1 0 0,0 1 0,1-1 0,-1 0 0,1 1 0,-1 0 0,0-1 0,1 1 0,-1 0 0,0 1 0,-1 0 0,0 1 0,1-1 0,-1 1 0,1 0 0,0 0 0,0 0 0,0 0 0,0 0 0,1 0 0,-2 6 0,-2 6 0,0 0 0,2 0 0,-4 30 0,4-1 0,3-1 0,1 1 0,2-1 0,14 71 0,54 169 0,-57-233 0,162 582 0,-155-542 0,-67-293 0,-1 4 0,-23-225 0,69 415 0,0 1 0,1-1 0,0 1 0,0-1 0,1 0 0,2-11 0,-2 17 0,0 1 0,0 0 0,0 0 0,0 0 0,0 0 0,0 0 0,0 0 0,1 0 0,-1 0 0,1 0 0,0 1 0,-1-1 0,1 1 0,0-1 0,0 1 0,0 0 0,0-1 0,0 1 0,0 0 0,1 0 0,-1 1 0,0-1 0,0 0 0,1 1 0,-1-1 0,0 1 0,5 0 0,5 0 0,0 0 0,0 2 0,0-1 0,0 1 0,0 1 0,0 0 0,-1 1 0,0 0 0,0 1 0,0 0 0,0 0 0,-1 1 0,1 1 0,-1 0 0,-1 0 0,0 1 0,0 0 0,0 1 0,-1 0 0,-1 0 0,1 1 0,-1 0 0,-1 0 0,7 15 0,-11-22 0,-1 0 0,0 1 0,0-1 0,-1 1 0,1-1 0,-1 1 0,1-1 0,-1 1 0,0-1 0,0 1 0,-1-1 0,1 1 0,-1-1 0,0 1 0,0-1 0,0 0 0,-2 4 0,0-1 0,0-1 0,0 0 0,0-1 0,-1 1 0,0-1 0,0 0 0,0 1 0,-1-2 0,-7 7 0,-2-2 0,0 1 0,-1-2 0,0 0 0,-1 0 0,1-2 0,-24 6 0,31-9-114,0-1 1,0 1-1,0-1 0,0-1 0,0 0 1,0 0-1,0 0 0,0-1 0,0 0 1,0-1-1,-13-4 0,-6-6-6712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0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3 103 24575,'-1'-36'0,"0"25"0,1-1 0,0 1 0,3-21 0,-3 32 0,0 0 0,0 0 0,0 0 0,0 0 0,0 0 0,0 0 0,0 1 0,0-1 0,0 0 0,0 0 0,0 0 0,0 0 0,0 0 0,0 0 0,0 1 0,0-1 0,0 0 0,0 0 0,0 0 0,0 0 0,0 0 0,0 0 0,0 0 0,0 1 0,0-1 0,1 0 0,-1 0 0,0 0 0,0 0 0,0 0 0,0 0 0,0 0 0,0 0 0,0 0 0,0 0 0,1 0 0,-1 0 0,0 0 0,0 1 0,0-1 0,0 0 0,0 0 0,0 0 0,1 0 0,-1 0 0,0 0 0,0 0 0,0 0 0,0 0 0,0 0 0,0-1 0,0 1 0,1 0 0,-1 0 0,0 0 0,0 0 0,0 0 0,0 0 0,0 0 0,0 0 0,0 0 0,1 0 0,-1 0 0,0 0 0,0 0 0,0-1 0,5 15 0,30 206 0,-15-83 0,95 488-1365,-108-590-5461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56 258 24575,'1'-39'0,"1"-29"0,-3 63 0,1-1 0,-1 0 0,1 1 0,-2-1 0,1 1 0,-1 0 0,1-1 0,-5-7 0,6 13 0,0 0 0,0 0 0,-1-1 0,1 1 0,0 0 0,0 0 0,0 0 0,-1 0 0,1-1 0,0 1 0,0 0 0,0 0 0,-1 0 0,1 0 0,0 0 0,0 0 0,-1 0 0,1 0 0,0 0 0,0 0 0,-1 0 0,1 0 0,0 0 0,0 0 0,-1 0 0,1 0 0,0 0 0,0 0 0,-1 0 0,1 0 0,0 0 0,0 0 0,-1 0 0,1 0 0,0 0 0,0 1 0,0-1 0,-1 0 0,1 0 0,0 0 0,0 0 0,0 1 0,-1-1 0,1 0 0,0 0 0,0 0 0,0 1 0,0-1 0,0 0 0,0 0 0,0 1 0,-1-1 0,1 0 0,0 0 0,0 1 0,0-1 0,0 0 0,0 0 0,0 1 0,0-1 0,-7 21 0,6-19 0,-5 21 0,0 0 0,1 0 0,1 1 0,2-1 0,0 1 0,2 0 0,0 0 0,4 23 0,-3-37 0,1 0 0,0 0 0,0 0 0,1-1 0,0 1 0,1-1 0,0 0 0,1 0 0,-1 0 0,2-1 0,-1 0 0,1 0 0,1 0 0,-1 0 0,1-1 0,0 0 0,1-1 0,0 0 0,0 0 0,0 0 0,16 7 0,-19-11 0,0 0 0,0 0 0,0 0 0,0-1 0,0 1 0,1-1 0,-1-1 0,0 1 0,1-1 0,-1 0 0,1 0 0,-1 0 0,0-1 0,1 1 0,-1-2 0,0 1 0,0 0 0,0-1 0,1 0 0,-2 0 0,1-1 0,0 1 0,0-1 0,-1 0 0,0 0 0,1-1 0,-1 1 0,0-1 0,-1 0 0,6-7 0,-1 0 0,0-1 0,-1 0 0,0 0 0,-1-1 0,0 0 0,-1 0 0,-1 0 0,0-1 0,-1 1 0,3-25 0,-3 11 0,-2 1 0,-1-1 0,-6-45 0,4 59 0,0 0 0,-1 1 0,-1-1 0,0 1 0,0 0 0,-1 0 0,-1 0 0,0 1 0,-12-18 0,16 26 0,1 1 0,-1 0 0,0 0 0,0 0 0,-1 0 0,1 0 0,0 0 0,-1 0 0,1 1 0,-1-1 0,1 1 0,-1 0 0,0 0 0,1 0 0,-1 0 0,0 0 0,0 0 0,0 1 0,0-1 0,0 1 0,0 0 0,0 0 0,0 0 0,0 0 0,0 1 0,1-1 0,-1 1 0,0 0 0,0 0 0,0 0 0,1 0 0,-1 0 0,0 1 0,1-1 0,-1 1 0,1-1 0,-1 1 0,1 0 0,0 0 0,0 0 0,0 0 0,0 1 0,0-1 0,1 0 0,-1 1 0,1-1 0,-1 1 0,1 0 0,0-1 0,0 1 0,0 0 0,0 0 0,1 0 0,-1 0 0,0 4 0,2-3 0,-1 0 0,1 0 0,-1 0 0,1 0 0,1 0 0,-1 0 0,0 0 0,1 0 0,0 0 0,0-1 0,0 1 0,0-1 0,1 1 0,-1-1 0,1 0 0,0 0 0,0 0 0,0 0 0,0-1 0,1 1 0,-1-1 0,6 3 0,1 1 0,1 0 0,-1-1 0,1 0 0,1-1 0,-1 0 0,20 3 0,-17-5 0,0 0 0,0-2 0,0 1 0,0-2 0,0 0 0,0 0 0,0-2 0,25-6 0,-32 7 0,1-1 0,-1 0 0,0 0 0,0-1 0,-1 1 0,1-2 0,-1 1 0,0-1 0,0 1 0,0-2 0,0 1 0,-1-1 0,0 0 0,0 0 0,-1 0 0,0 0 0,5-11 0,-8 15 0,0 1 0,0-1 0,-1 1 0,1-1 0,0 0 0,-1 1 0,0-1 0,1 0 0,-1 1 0,0-1 0,0 0 0,0 1 0,0-1 0,0 0 0,0 0 0,-1-1 0,-4 6 0,0 17 0,3-8 0,0 1 0,1 0 0,0 0 0,1-1 0,1 1 0,0 0 0,1 0 0,6 24 0,-6-31 0,1 0 0,-1 0 0,1 0 0,1 0 0,-1 0 0,1-1 0,0 0 0,0 0 0,1 0 0,-1 0 0,1 0 0,0-1 0,0 0 0,1 0 0,-1 0 0,1-1 0,0 0 0,0 0 0,9 3 0,-3-2 0,0-1 0,1 0 0,-1 0 0,1-1 0,0-1 0,0 0 0,0-1 0,0 0 0,-1-1 0,1-1 0,0 0 0,12-4 0,-17 4 0,0 0 0,0-1 0,0 0 0,-1-1 0,1 0 0,-1 0 0,0-1 0,0 1 0,0-2 0,-1 1 0,0-1 0,0 0 0,0 0 0,-1 0 0,0-1 0,0 0 0,0 0 0,-1 0 0,4-10 0,-2 1 0,-1 0 0,-1 0 0,0-1 0,2-22 0,-5 32 0,-1 1 0,1-1 0,-1 1 0,0-1 0,-1 1 0,0-1 0,0 1 0,0-1 0,-1 1 0,0 0 0,0-1 0,0 1 0,-1 0 0,-3-5 0,5 9 0,0 1 0,0 0 0,0 0 0,0 0 0,0 0 0,0 0 0,0 0 0,0 0 0,0 0 0,0 0 0,-1 1 0,1-1 0,0 0 0,-1 1 0,1-1 0,-1 1 0,1-1 0,0 1 0,-1 0 0,1 0 0,-1 0 0,1-1 0,-1 1 0,1 1 0,-3-1 0,1 1 0,0 0 0,0 0 0,0 0 0,1 1 0,-1-1 0,0 1 0,0 0 0,1 0 0,-1 0 0,1 0 0,-3 3 0,-5 6 0,1 0 0,1 1 0,-1 0 0,-6 15 0,-4 11 0,3 2 0,0-1 0,3 2 0,1 0 0,2 0 0,2 1 0,2 1 0,2-1 0,1 1 0,5 59 0,7 0 0,5-1 0,4-1 0,37 119 0,-31-139 0,-11-42 0,-2 1 0,-1 0 0,8 81 0,-17-117 0,-1 1 0,0-1 0,0 1 0,0-1 0,-1 0 0,1 1 0,-1-1 0,0 0 0,0 1 0,0-1 0,0 0 0,0 0 0,-1 0 0,0 0 0,1 0 0,-1 0 0,-3 3 0,3-5 0,0 1 0,0-1 0,0 0 0,0 0 0,-1 0 0,1 0 0,0 0 0,0-1 0,-1 1 0,1-1 0,-1 1 0,1-1 0,0 0 0,-1 0 0,1 0 0,-1 0 0,1 0 0,0-1 0,-1 1 0,1-1 0,0 1 0,-1-1 0,1 0 0,-3-1 0,-6-3 0,0-1 0,0 0 0,1-1 0,0 0 0,0 0 0,0-1 0,1 0 0,-9-11 0,-2-4 0,1 0 0,-20-32 0,26 32-195,0-2 0,1 1 0,1-1 0,2-1 0,1 1 0,-8-42 0,5 1-6631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1 903 24575,'0'-90'0,"0"140"0,-1 26 0,11 82 0,-8-135 0,2 1 0,1-1 0,1 0 0,1-1 0,1 0 0,1 0 0,22 38 0,-30-57 0,0-1 0,1 0 0,-1 1 0,1-1 0,0 0 0,0 0 0,-1 0 0,1 0 0,0-1 0,1 1 0,-1-1 0,0 1 0,0-1 0,1 0 0,-1 1 0,1-1 0,-1 0 0,1-1 0,0 1 0,4 0 0,-5-1 0,1 0 0,0-1 0,-1 1 0,1-1 0,0 0 0,-1 1 0,1-1 0,-1-1 0,1 1 0,-1 0 0,0 0 0,1-1 0,-1 0 0,0 1 0,0-1 0,0 0 0,0 0 0,-1 0 0,1 0 0,3-5 0,10-19 0,-1-1 0,-1 0 0,-1-1 0,13-47 0,-13 39 0,12-46 0,-18 57 0,2-1 0,0 1 0,1 1 0,1 0 0,27-46 0,-36 69 0,0 0 0,-1 0 0,1 0 0,0 0 0,-1 0 0,1 1 0,0-1 0,0 0 0,0 0 0,0 0 0,0 1 0,0-1 0,0 1 0,0-1 0,0 0 0,0 1 0,0 0 0,1-1 0,-1 1 0,0 0 0,2-1 0,-2 2 0,0-1 0,0 0 0,0 1 0,0-1 0,0 1 0,0-1 0,0 1 0,0-1 0,0 1 0,0 0 0,0 0 0,0-1 0,0 1 0,-1 0 0,1 0 0,0 0 0,-1 0 0,2 1 0,3 8 0,-1-1 0,0 1 0,-1-1 0,3 12 0,-3-10 0,12 52 0,-13-50 0,0 0 0,1-1 0,1 1 0,0 0 0,0-1 0,11 19 0,-13-28 0,0-1 0,0 0 0,0 0 0,0 0 0,0 0 0,1-1 0,-1 1 0,1 0 0,-1-1 0,1 0 0,-1 0 0,1 1 0,0-2 0,0 1 0,-1 0 0,1 0 0,0-1 0,0 0 0,0 1 0,0-1 0,0 0 0,0-1 0,0 1 0,-1 0 0,1-1 0,0 1 0,4-2 0,10-4 0,1 0 0,-1 0 0,21-12 0,-10 5 0,-17 8 0,1 0 0,0 1 0,0 1 0,0 0 0,0 1 0,15-1 0,-23 3 0,1-1 0,0 2 0,-1-1 0,1 0 0,-1 1 0,1 0 0,-1 0 0,0 0 0,1 1 0,-1-1 0,0 1 0,0 0 0,0 0 0,0 1 0,0-1 0,0 1 0,-1 0 0,0 0 0,1 0 0,2 3 0,1 3 0,-1-1 0,0 0 0,1-1 0,-1 0 0,1 0 0,12 8 0,-17-14 0,1 1 0,0-1 0,0 1 0,0-1 0,0 0 0,1 0 0,-1 0 0,0-1 0,0 1 0,0-1 0,1 1 0,-1-1 0,0 0 0,1-1 0,-1 1 0,0 0 0,0-1 0,1 0 0,-1 0 0,5-2 0,1-1 0,0-1 0,-1 0 0,1 0 0,-1-1 0,0 0 0,-1 0 0,1-1 0,-1 0 0,0 0 0,-1-1 0,0 0 0,10-17 0,-1-2 0,-1 0 0,19-57 0,-5-9 0,-26 84 0,-1 0 0,1 1 0,-1-1 0,-1 0 0,0 0 0,0 0 0,-1 1 0,-2-17 0,2 23 0,1 1 0,0 0 0,-1 0 0,1-1 0,-1 1 0,1 0 0,-1 0 0,0 0 0,0-1 0,1 1 0,-1 0 0,0 0 0,0 0 0,0 0 0,0 0 0,0 1 0,0-1 0,0 0 0,0 0 0,-1 1 0,1-1 0,0 0 0,0 1 0,-1-1 0,1 1 0,0 0 0,0-1 0,-1 1 0,1 0 0,-1 0 0,1 0 0,0 0 0,-1 0 0,1 0 0,0 0 0,-1 1 0,1-1 0,0 0 0,0 1 0,-1-1 0,1 1 0,0-1 0,0 1 0,-3 1 0,-2 2 0,-1 0 0,1 0 0,0 0 0,0 1 0,0 0 0,-8 9 0,7-5 0,0-1 0,1 1 0,0 1 0,1-1 0,0 1 0,0 0 0,1 0 0,0 0 0,1 0 0,0 1 0,1 0 0,0-1 0,1 1 0,0 0 0,0 0 0,1 0 0,1 0 0,0 0 0,0 0 0,1-1 0,5 16 0,-3-13 0,1 0 0,0 0 0,1-1 0,0 0 0,1 0 0,0 0 0,1-1 0,1-1 0,-1 1 0,2-1 0,-1 0 0,1-1 0,1-1 0,0 1 0,0-2 0,21 12 0,-16-12 0,-1 0 0,1-1 0,0-1 0,0-1 0,1 0 0,0-1 0,-1-1 0,1-1 0,0 0 0,0-1 0,26-3 0,-33 1 0,1 0 0,-1 0 0,0-1 0,0 0 0,0-1 0,-1 0 0,1 0 0,-1-1 0,0 0 0,0-1 0,-1 0 0,1-1 0,-2 1 0,1-2 0,-1 1 0,0-1 0,0 0 0,-1 0 0,9-16 0,-5 4 0,-1 0 0,-1-1 0,-1 0 0,-1 0 0,-1 0 0,-1-1 0,2-24 0,-2-20 0,-5-68 0,-3 108 0,4 26 0,0 0 0,0 0 0,0 0 0,-1 0 0,1 0 0,0 0 0,0-1 0,0 1 0,0 0 0,-1 0 0,1 0 0,0 0 0,0 0 0,0 0 0,0 0 0,-1 0 0,1 0 0,0 0 0,0 0 0,0 0 0,-1 0 0,1 0 0,0 0 0,0 0 0,0 0 0,0 0 0,-1 0 0,1 0 0,0 0 0,0 1 0,0-1 0,0 0 0,-1 0 0,1 0 0,0 0 0,0 0 0,0 0 0,0 0 0,0 1 0,0-1 0,-1 0 0,1 0 0,0 0 0,0 0 0,0 1 0,0-1 0,0 0 0,0 0 0,0 0 0,0 0 0,0 1 0,0-1 0,0 0 0,-3 5 0,1 1 0,0-1 0,0 1 0,1 0 0,-2 11 0,-4 63 0,6 94 0,2-111 0,-1-51 0,0 0 0,1-1 0,1 1 0,4 17 0,-6-28 0,0 1 0,0-1 0,1 1 0,-1-1 0,1 1 0,-1-1 0,1 1 0,-1-1 0,1 0 0,0 1 0,0-1 0,0 0 0,0 0 0,0 1 0,0-1 0,0 0 0,0 0 0,0 0 0,1 0 0,-1 0 0,0-1 0,0 1 0,1 0 0,-1-1 0,1 1 0,-1 0 0,1-1 0,-1 0 0,1 1 0,-1-1 0,1 0 0,-1 0 0,1 0 0,-1 0 0,1 0 0,0 0 0,-1 0 0,1-1 0,-1 1 0,1 0 0,-1-1 0,1 1 0,-1-1 0,3-1 0,13-9 0,-1 0 0,0-1 0,-1 0 0,-1-1 0,0-1 0,18-22 0,0 1 0,-13 15 0,36-35 0,-52 52 0,1 0 0,0 0 0,0 0 0,0 1 0,0 0 0,1 0 0,-1 0 0,1 0 0,-1 0 0,1 1 0,0 0 0,8-1 0,-11 2 0,1 0 0,-1 0 0,1 1 0,-1-1 0,1 1 0,-1 0 0,1 0 0,-1 0 0,1 0 0,-1 0 0,0 0 0,0 0 0,1 1 0,-1-1 0,0 1 0,0 0 0,-1-1 0,1 1 0,0 0 0,0 0 0,-1 0 0,1 0 0,1 4 0,3 6 0,0 1 0,-1-1 0,6 20 0,7 16 0,-17-45 0,1-1 0,-1 0 0,0 1 0,1-1 0,0 0 0,-1 0 0,1 0 0,0 0 0,0 0 0,0 0 0,0-1 0,0 1 0,1-1 0,-1 1 0,0-1 0,1 0 0,-1 0 0,6 1 0,-6-2 0,1 0 0,-1 0 0,0 0 0,1-1 0,-1 1 0,1-1 0,-1 0 0,0 1 0,1-1 0,-1 0 0,0-1 0,0 1 0,0 0 0,0-1 0,0 1 0,0-1 0,0 1 0,0-1 0,-1 0 0,1 0 0,1-2 0,12-16 0,0 0 0,-2-1 0,0-1 0,-2 0 0,0 0 0,-2-1 0,9-28 0,-3-3 0,-3-1 0,7-60 0,-10 37 0,-2-97 0,-8 139 0,-1-1 0,-2 1 0,-1 0 0,-20-67 0,22 95 0,0 0 0,0 1 0,-1 0 0,0-1 0,0 1 0,-1 1 0,0-1 0,0 1 0,-7-7 0,11 12 0,-1-1 0,1 1 0,-1 0 0,1 0 0,-1 0 0,0 0 0,1 0 0,-1 0 0,0 0 0,0 0 0,0 1 0,0-1 0,0 1 0,1-1 0,-1 1 0,0 0 0,0 0 0,0 0 0,0 0 0,0 0 0,0 0 0,0 0 0,0 1 0,0-1 0,0 1 0,0 0 0,0-1 0,1 1 0,-1 0 0,0 0 0,0 0 0,1 0 0,-1 0 0,1 0 0,-1 1 0,1-1 0,-1 1 0,1-1 0,0 1 0,0-1 0,0 1 0,-2 2 0,-1 3 0,-1 1 0,1 0 0,0 0 0,1 0 0,0 0 0,0 1 0,1 0 0,0-1 0,0 1 0,0 12 0,0 15 0,4 42 0,-2-77 0,7 89 40,4 0 0,42 164 0,85 165-1525,-121-375-5341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45 334 24575,'-1'-13'0,"-1"0"0,0 1 0,-1-1 0,0 1 0,-7-18 0,-6-23 0,13 43 0,1-1 0,1 1 0,0 0 0,0 0 0,1-1 0,1-11 0,0 18 0,0 0 0,0 0 0,0 0 0,0 1 0,0-1 0,1 0 0,0 1 0,0-1 0,0 1 0,0 0 0,0-1 0,0 1 0,1 0 0,0 1 0,0-1 0,-1 0 0,1 1 0,1-1 0,5-2 0,3-1 0,1 0 0,-1 2 0,1-1 0,0 2 0,0-1 0,0 2 0,23-2 0,101 3 0,-88 2 0,123 2-1365,-129-3-5461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24575,'8'0'0,"-8"0"0,1 0 0,-1 0 0,1-1 0,-1 1 0,1 0 0,-1 0 0,1 0 0,-1 0 0,1 0 0,-1 0 0,1 0 0,-1 1 0,1-1 0,-1 0 0,1 0 0,-1 0 0,1 0 0,-1 1 0,0-1 0,1 0 0,-1 0 0,1 1 0,0-1 0,-6 22 0,-14 26 0,-52 91 0,40-82 0,-47 85 0,-41 79 0,116-215 0,1-1 0,-1 1 0,1 0 0,0 0 0,-1 8 0,3-13 0,-1 1 0,1-1 0,0 0 0,0 0 0,0 1 0,0-1 0,0 0 0,0 1 0,1-1 0,-1 0 0,0 0 0,1 1 0,-1-1 0,1 0 0,-1 0 0,1 0 0,-1 0 0,1 0 0,0 0 0,0 0 0,-1 0 0,1 0 0,0 0 0,0 0 0,0 0 0,0 0 0,0-1 0,0 1 0,0 0 0,1-1 0,-1 1 0,2 0 0,11 2 0,-1 0 0,1-1 0,0-1 0,0 0 0,0-1 0,20-3 0,0 2 0,616 12 0,-631-9 0,56 2 0,-69-4 0,1 0 0,-1-1 0,0 0 0,-1 0 0,1 0 0,0-1 0,0 0 0,0 0 0,8-4 0,-12 4 0,0 1 0,-1 0 0,1-1 0,-1 1 0,0-1 0,1 1 0,-1-1 0,0 0 0,0 1 0,0-1 0,0 0 0,0 0 0,-1 0 0,1 0 0,0 0 0,-1 0 0,1 0 0,-1 0 0,0 0 0,0 0 0,0 0 0,0 0 0,0 0 0,0 0 0,0 0 0,-1 0 0,1 0 0,-2-2 0,-1-8 0,-1 1 0,0 0 0,-10-16 0,11 20 0,-233-425 0,211 377-1365,17 32-5461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24575,'0'5'0,"5"1"0,5-5 0,7-2 0,9-2 0,10-4 0,12-1 0,13 0 0,4-2 0,6 0 0,4 1 0,-1 3 0,1-2 0,-8 0 0,-10 1 0,-11 2 0,-13 1-8191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24575,'-1'2'0,"0"0"0,1 1 0,-1-1 0,0 0 0,0 0 0,0 0 0,-1-1 0,1 1 0,0 0 0,-1 0 0,1 0 0,-3 1 0,2-1 0,0 0 0,0 0 0,0 1 0,1-1 0,-1 0 0,1 1 0,-1-1 0,-1 5 0,3-6 0,0 0 0,0 0 0,0 0 0,0 0 0,1 0 0,-1 0 0,0 0 0,0-1 0,1 1 0,-1 0 0,0 0 0,1 0 0,-1 0 0,1-1 0,-1 1 0,1 0 0,0-1 0,-1 1 0,1 0 0,0-1 0,-1 1 0,1 0 0,0-1 0,0 1 0,-1-1 0,1 0 0,0 1 0,0-1 0,0 0 0,0 1 0,-1-1 0,1 0 0,2 0 0,7 4 0,0-2 0,0 1 0,0-1 0,1-1 0,-1 0 0,18-1 0,66-8 0,-56 3 0,113-5 0,44-6 0,-187 15-116,-4 1-23,-1-1 0,1 1 0,-1-1 1,1 0-1,-1 0 0,1 0 0,-1 0 1,5-3-1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24575,'-10'252'0,"-51"232"0,58-461 0,1 0 0,3 30 0,-1-45 0,1-1 0,0 0 0,0 1 0,0-1 0,1 0 0,1 0 0,-1 0 0,1-1 0,0 1 0,0 0 0,6 7 0,-7-12 0,0-1 0,-1 1 0,1 0 0,0-1 0,0 1 0,0-1 0,0 0 0,1 1 0,-1-1 0,0 0 0,1 0 0,-1-1 0,0 1 0,1 0 0,-1-1 0,1 1 0,-1-1 0,1 0 0,-1 0 0,4 0 0,6-1 0,0-1 0,0 0 0,13-5 0,5 0 0,83-8 0,195 1 0,-155 11 0,1841 2-1229,-1925 5 1229,73-1 0,-134-6 145,-18-2 0,-18-3-1596,-6 3-4350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58 24575,'-1'0'0,"-15"0"0,23-2 0,12-1 0,66-8 0,148-1 0,-110 8 0,1054-22-1863,5 27-1087,-538 1 2299,-260-1 4289,-511-1-3196,77 0-7249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1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1445 11 24575,'0'0'0,"-1"-1"0,1 0 0,-1 0 0,1 0 0,-1 1 0,0-1 0,0 0 0,1 1 0,-1-1 0,0 1 0,0-1 0,1 1 0,-1-1 0,0 1 0,0-1 0,0 1 0,0 0 0,0 0 0,0-1 0,0 1 0,0 0 0,0 0 0,0 0 0,0 0 0,0 0 0,0 0 0,1 0 0,-1 0 0,0 1 0,0-1 0,0 0 0,0 1 0,0-1 0,0 0 0,-1 2 0,0-1 0,1 1 0,0 0 0,0-1 0,0 1 0,0 0 0,1 0 0,-1-1 0,0 1 0,1 0 0,-1 0 0,1 0 0,0 0 0,-1 0 0,1 0 0,0 0 0,0 0 0,1 2 0,5 45 0,20 80 0,-2-17 0,-5 19 0,-6 1 0,-4 162 0,-9-293 0,0 1 0,0-1 0,0 1 0,0-1 0,0 1 0,0-1 0,0 1 0,0-1 0,-1 0 0,1 1 0,-1-1 0,1 1 0,-1-1 0,1 0 0,-1 1 0,0-1 0,0 0 0,0 0 0,1 0 0,-1 1 0,0-1 0,0 0 0,-1 0 0,1 0 0,-2 1 0,0-1 0,-1-1 0,0 1 0,0 0 0,1-1 0,-1 0 0,0 0 0,0 0 0,-5-1 0,3 0 0,-642-11 0,428 14 0,-230-2-1365,329 0-5461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222 113 24575,'0'0'0,"0"0"0,-1 0 0,1 1 0,0-1 0,0 0 0,-1 0 0,1 0 0,0 0 0,-1 0 0,1 0 0,0 0 0,0 0 0,-1 0 0,1 0 0,0 0 0,-1 0 0,1 0 0,0 0 0,0 0 0,-1 0 0,1 0 0,0 0 0,0 0 0,-1-1 0,1 1 0,0 0 0,0 0 0,-1 0 0,1 0 0,0-1 0,0 1 0,-1 0 0,1 0 0,0 0 0,0-1 0,0 1 0,0 0 0,-1 0 0,1-1 0,0 1 0,0 0 0,0-1 0,0 1 0,0 0 0,0 0 0,0-1 0,0 1 0,0 0 0,0-1 0,0 1 0,0 0 0,0 0 0,0-1 0,0 1 0,0 0 0,0-1 0,0 1 0,0 0 0,0 0 0,0-1 0,1 1 0,-1 0 0,0 0 0,0-1 0,1 0 0,0 0 0,0 0 0,0 0 0,1 0 0,-1 0 0,0 0 0,0 0 0,1 0 0,-1 0 0,0 1 0,1-1 0,1 0 0,1 0 0,0-1 0,0 1 0,0 1 0,0-1 0,0 0 0,0 1 0,0 0 0,1 0 0,-1 0 0,0 1 0,0-1 0,0 1 0,0 0 0,0 0 0,0 1 0,6 2 0,-10-4 0,0 0 0,0 1 0,0-1 0,1 1 0,-1-1 0,0 1 0,0-1 0,0 0 0,0 1 0,0-1 0,0 1 0,0-1 0,0 1 0,0-1 0,0 0 0,0 1 0,0-1 0,0 1 0,0-1 0,-1 1 0,1-1 0,0 0 0,0 1 0,0-1 0,-1 1 0,1-1 0,0 0 0,0 1 0,-1-1 0,1 0 0,0 0 0,-1 1 0,1-1 0,0 0 0,-1 1 0,1-1 0,-1 0 0,1 0 0,0 0 0,-1 0 0,0 1 0,-18 9 0,6-5 0,-1-1 0,1-1 0,-1 0 0,0-1 0,0 0 0,0-1 0,0-1 0,0 0 0,0-1 0,0 0 0,-26-6 0,38 6 0,0 1 0,0-1 0,0 0 0,0 1 0,0-1 0,0 0 0,0 0 0,0 0 0,0 0 0,1 0 0,-1-1 0,0 1 0,1-1 0,-1 1 0,1-1 0,-1 1 0,1-1 0,0 0 0,0 0 0,-1-1 0,1 1 0,1 0 0,0 1 0,0-1 0,0 0 0,0 0 0,0 1 0,0-1 0,0 0 0,0 0 0,1 1 0,-1-1 0,1 0 0,0 1 0,-1-1 0,1 1 0,0-1 0,0 1 0,0-1 0,1-1 0,2-2 0,1-1 0,0 1 0,0 0 0,1 0 0,-1 1 0,1 0 0,0 0 0,0 0 0,0 1 0,13-6 0,-8 6 0,0 0 0,0 0 0,0 1 0,1 1 0,-1 0 0,1 0 0,-1 1 0,1 1 0,13 1 0,-18 0 0,0-1 0,0 1 0,-1 0 0,1 0 0,0 1 0,-1 0 0,0 0 0,0 1 0,0-1 0,0 1 0,0 1 0,-1-1 0,0 1 0,0 0 0,0 0 0,5 8 0,-8-11 0,-1 0 0,1 0 0,-1 0 0,1 0 0,-1 1 0,0-1 0,0 0 0,0 1 0,-1-1 0,1 1 0,0-1 0,-1 1 0,0-1 0,1 1 0,-1 0 0,0-1 0,-1 1 0,1-1 0,0 1 0,-1-1 0,0 5 0,-1-4 0,0 0 0,0 1 0,0-1 0,0 0 0,-1 0 0,1-1 0,-1 1 0,0 0 0,1-1 0,-1 1 0,-1-1 0,1 0 0,-3 2 0,-12 4 0,1 0 0,-1-2 0,0 0 0,-28 6 0,20-6 0,-50 4 0,70-9 0,0-1 0,-1 0 0,1 0 0,0 0 0,-1-1 0,1 0 0,0 0 0,0-1 0,0 0 0,0 0 0,0 0 0,0 0 0,-10-8 0,14 9 0,0 0 0,0-1 0,0 0 0,1 1 0,-1-1 0,1 0 0,-1 0 0,1 0 0,0 0 0,-1 0 0,1 0 0,0-1 0,0 1 0,1 0 0,-1 0 0,0-1 0,1 1 0,-1-1 0,1 1 0,0-5 0,0 3 0,1-1 0,0 1 0,0 0 0,1-1 0,-1 1 0,1 0 0,-1 0 0,1 0 0,1 0 0,4-6 0,0 0 0,1 1 0,0 0 0,1 1 0,0 0 0,0 0 0,0 0 0,18-9 0,-18 13 20,-1 0 0,1 0 0,0 1 0,1 0 0,9-1 0,-16 3-103,1 0 1,-1 1-1,0 0 1,1-1-1,-1 1 1,1 1-1,-1-1 1,0 0-1,1 1 1,-1 0-1,0 0 1,0 0-1,1 0 1,-1 0-1,0 0 1,0 1-1,4 2 1,5 9-6744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1334 24575,'-4'0'0,"0"0"0,0 0 0,0-1 0,0 1 0,0-1 0,1 0 0,-1 0 0,0 0 0,0 0 0,1-1 0,-1 0 0,1 1 0,-5-4 0,7 4 0,1 1 0,-1-1 0,0 0 0,0 0 0,1 0 0,-1 1 0,1-1 0,-1 0 0,1 0 0,-1 0 0,1 0 0,0 0 0,-1 0 0,1 0 0,0 0 0,0 0 0,0 0 0,-1 0 0,1 0 0,1-2 0,-1 0 0,1 1 0,0-1 0,-1 1 0,1-1 0,0 1 0,1-1 0,-1 1 0,0 0 0,1 0 0,-1-1 0,4-2 0,12-11 0,0 0 0,2 1 0,0 1 0,0 1 0,1 1 0,36-16 0,-20 9 0,1206-719-585,-684 365 585,-539 358 0,-15 10 159,-11 6-813,6-1 271,-13 4-6345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219 158 24575,'-1'0'0,"0"0"0,0 0 0,0 0 0,0-1 0,0 1 0,0-1 0,0 1 0,0-1 0,0 1 0,1-1 0,-1 1 0,0-1 0,0 0 0,0 1 0,1-1 0,-1 0 0,1 1 0,-1-1 0,0 0 0,1 0 0,-1 0 0,1 0 0,0 0 0,-1 0 0,1 0 0,0 0 0,-1 0 0,1 0 0,0 0 0,0 0 0,0 0 0,0 0 0,0 0 0,0-1 0,0 0 0,0 0 0,0 0 0,0-1 0,0 1 0,0 0 0,1 0 0,-1 0 0,1-1 0,0 1 0,-1 0 0,1 0 0,0 0 0,0 0 0,3-3 0,-3 3 0,0 1 0,1 0 0,-1 0 0,1 0 0,-1 0 0,1 0 0,-1 0 0,1 1 0,0-1 0,-1 0 0,1 1 0,0 0 0,-1-1 0,1 1 0,0 0 0,0 0 0,0 0 0,-1 0 0,1 0 0,0 0 0,0 0 0,-1 0 0,1 1 0,0-1 0,-1 1 0,1 0 0,0-1 0,-1 1 0,1 0 0,-1 0 0,1 0 0,-1 0 0,1 0 0,-1 0 0,0 0 0,1 1 0,-1-1 0,0 0 0,0 1 0,0-1 0,0 1 0,1 1 0,0-1 0,-1 1 0,1 0 0,0-1 0,-1 1 0,0 0 0,0 0 0,1 0 0,-2 0 0,1 0 0,0 0 0,-1 0 0,1 0 0,-1 0 0,0 0 0,0 0 0,0 0 0,0 0 0,-1 0 0,1 0 0,-1 0 0,0 0 0,1 0 0,-1 0 0,-3 5 0,0-4 0,0 0 0,0-1 0,0 1 0,0-1 0,-1 0 0,1 0 0,-1-1 0,0 1 0,0-1 0,0 0 0,0 0 0,-6 1 0,-66 11 0,67-12 0,0-2 0,0 1 0,0-1 0,0-1 0,0 0 0,0 0 0,-15-5 0,23 5 0,-1 1 0,1-1 0,0 0 0,-1 0 0,1 0 0,0 0 0,0 0 0,0-1 0,0 1 0,0-1 0,0 1 0,1-1 0,-1 0 0,0 1 0,1-1 0,-1 0 0,1 0 0,0 0 0,-1 0 0,1-1 0,0 1 0,0 0 0,1 0 0,-1-1 0,0 1 0,1 0 0,-1-1 0,1 1 0,0-1 0,0 1 0,0-1 0,0 1 0,0 0 0,1-1 0,-1 1 0,1-3 0,2-4 0,0 0 0,1 1 0,0 0 0,0 0 0,1 0 0,0 1 0,0-1 0,0 1 0,1 0 0,12-11 0,-10 11 0,0 0 0,0 1 0,0-1 0,1 2 0,0-1 0,1 1 0,-1 0 0,20-6 0,-27 10 0,1 0 0,-1 1 0,0-1 0,1 1 0,-1-1 0,0 1 0,1 0 0,-1 0 0,1 0 0,-1 0 0,0 0 0,1 0 0,-1 1 0,0-1 0,1 1 0,-1 0 0,0-1 0,1 1 0,-1 0 0,0 1 0,0-1 0,0 0 0,0 0 0,0 1 0,0-1 0,-1 1 0,1 0 0,0 0 0,-1-1 0,1 1 0,-1 0 0,0 0 0,1 0 0,-1 1 0,0-1 0,0 0 0,-1 0 0,1 1 0,1 3 0,-2-1 0,1 0 0,-1 0 0,1 0 0,-2 0 0,1 0 0,0 0 0,-1 0 0,0 0 0,0 0 0,-1 0 0,1 0 0,-1 0 0,0 0 0,0-1 0,0 1 0,-1-1 0,0 0 0,-4 6 0,-1-3 0,1 0 0,-1 0 0,0-1 0,0 0 0,-10 5 0,14-8 0,0-1 0,-1 0 0,1 0 0,0 0 0,-1-1 0,0 1 0,1-1 0,-1 0 0,0 0 0,0-1 0,1 0 0,-8 0 0,12 0 0,-1 0 0,0 0 0,1 0 0,-1 0 0,1 0 0,-1 0 0,1 0 0,-1 0 0,0 0 0,1-1 0,-1 1 0,1 0 0,-1 0 0,1-1 0,-1 1 0,1 0 0,-1-1 0,1 1 0,-1 0 0,1-1 0,0 1 0,-1-1 0,1 1 0,0-1 0,-1 1 0,1-1 0,0 1 0,-1-1 0,1 1 0,0-1 0,0 1 0,0-1 0,0 0 0,-1 1 0,1-1 0,0 1 0,0-1 0,0 1 0,0-1 0,0 0 0,0 1 0,1-1 0,-1 1 0,0-1 0,0 1 0,0-1 0,0 0 0,1 1 0,-1-1 0,0 1 0,1-1 0,-1 1 0,0-1 0,1 1 0,0-1 0,23-26 0,-12 17 24,0 0 0,0 1 0,1 1 0,14-8 0,-23 14-111,0 0-1,1 0 1,-1 0 0,1 0-1,-1 1 1,1 0 0,0 0-1,0 0 1,0 1-1,-1-1 1,1 1 0,0 0-1,0 1 1,0-1 0,-1 1-1,9 2 1,6 6-6739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84 24575,'0'-4'0,"0"1"0,0 0 0,0-1 0,1 1 0,0 0 0,-1 0 0,1 0 0,0-1 0,1 1 0,-1 0 0,0 0 0,1 1 0,0-1 0,3-4 0,-5 7 0,0 0 0,0 0 0,1 0 0,-1-1 0,0 1 0,0 0 0,0 0 0,1 0 0,-1 0 0,0 0 0,0 0 0,0 0 0,1 0 0,-1 0 0,0 0 0,0 0 0,0 0 0,1 0 0,-1 0 0,0 0 0,0 0 0,0 0 0,1 0 0,-1 1 0,0-1 0,0 0 0,0 0 0,1 0 0,-1 0 0,0 0 0,0 0 0,0 1 0,0-1 0,1 0 0,-1 0 0,0 0 0,0 0 0,0 1 0,0-1 0,0 0 0,0 0 0,0 0 0,0 1 0,0-1 0,0 0 0,1 0 0,-1 0 0,0 1 0,0-1 0,0 0 0,0 0 0,0 1 0,-1-1 0,1 0 0,0 0 0,0 0 0,0 1 0,0-1 0,0 0 0,0 0 0,0 0 0,0 1 0,0-1 0,-1 0 0,0 17 0,-2 1 0,2-8 0,-1 0 0,0-1 0,-1 1 0,0-1 0,0 1 0,-7 10 0,9-18 0,0 0 0,-1 0 0,1 0 0,-1-1 0,1 1 0,-1-1 0,0 1 0,0-1 0,0 1 0,0-1 0,0 0 0,0 0 0,0 0 0,0 0 0,0-1 0,0 1 0,0 0 0,-1-1 0,1 1 0,0-1 0,0 0 0,-1 0 0,1 0 0,0 0 0,-1 0 0,1-1 0,0 1 0,0 0 0,0-1 0,-1 0 0,1 0 0,-4-1 0,3 1 0,0 0 0,0 0 0,0 0 0,0-1 0,1 1 0,-1-1 0,0 0 0,1 1 0,-1-1 0,1 0 0,-1 0 0,1-1 0,0 1 0,0 0 0,0-1 0,0 1 0,1-1 0,-1 0 0,0 0 0,1 0 0,0 1 0,0-1 0,0 0 0,0 0 0,0-1 0,1 1 0,-1 0 0,1 0 0,0 0 0,0 0 0,1-6 0,0 4 0,0 1 0,0 0 0,1-1 0,0 1 0,0 0 0,0 0 0,0 0 0,0 0 0,1 1 0,0-1 0,0 1 0,0-1 0,0 1 0,0 0 0,1 0 0,0 1 0,-1-1 0,1 1 0,0-1 0,0 1 0,0 0 0,5-1 0,2 0 0,0 0 0,-1 1 0,1 0 0,0 1 0,0 0 0,0 1 0,20 2 0,-25-2 0,0 1 0,1 0 0,-1 0 0,-1 0 0,1 1 0,0 0 0,0 0 0,-1 1 0,1 0 0,-1 0 0,0 0 0,1 0 0,-2 1 0,1 0 0,7 7 0,-11-10 0,0 0 0,0 0 0,-1 0 0,1 0 0,0 0 0,-1 0 0,1 0 0,0 0 0,-1 0 0,1 0 0,-1 1 0,0-1 0,1 0 0,-1 0 0,0 1 0,0-1 0,0 0 0,0 0 0,0 1 0,0-1 0,0 0 0,0 0 0,0 1 0,-1-1 0,0 2 0,0-1 0,0 0 0,-1-1 0,1 1 0,-1-1 0,1 1 0,-1-1 0,0 1 0,1-1 0,-1 0 0,0 0 0,0 0 0,0 0 0,-4 1 0,-4 1 0,-2 0 0,1 0 0,0-1 0,-17 1 0,14-3 0,-1 0 0,1 0 0,-21-4 0,31 3 0,-1 0 0,0 0 0,1 0 0,-1 0 0,1-1 0,-1 0 0,1 0 0,0 0 0,0-1 0,0 1 0,0-1 0,0 0 0,-6-7 0,9 10-47,0-1 0,1 0 0,-1 0 0,1 0 0,-1 1 0,1-1 0,-1 0 0,1 0 0,-1 0-1,1 0 1,0 0 0,-1 0 0,1 0 0,0 0 0,0 0 0,0 0 0,0 0 0,0 0 0,0 0 0,0 0 0,0 0 0,0 0-1,1 0 1,-1 0 0,0 0 0,1 0 0,-1 0 0,1-1 0,8-8-6779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24575,'0'-5'0,"5"-1"0,1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16 143 24575,'-1'-5'0,"1"1"0,-1-1 0,0 1 0,0-1 0,0 1 0,-2-5 0,1 7 0,1-1 0,0 1 0,0-1 0,1 0 0,-1 1 0,0-1 0,1 1 0,0-1 0,-1 0 0,1 1 0,0-1 0,0 0 0,1 1 0,-1-1 0,1 0 0,-1 1 0,1-1 0,0 0 0,0 1 0,2-4 0,0 2 0,0 0 0,0 0 0,1 1 0,0-1 0,-1 1 0,1 0 0,0 0 0,1 1 0,-1-1 0,0 1 0,1 0 0,0 0 0,-1 0 0,1 1 0,0 0 0,0 0 0,0 0 0,0 0 0,5 1 0,14-2 0,0 1 0,35 4 0,-45-2 0,-1 0 0,1 1 0,0 0 0,-1 1 0,1 1 0,-1 0 0,0 1 0,0 0 0,-1 1 0,1 0 0,-1 1 0,-1 0 0,1 1 0,-1 1 0,-1-1 0,1 2 0,-2 0 0,1 0 0,9 14 0,-2 0 0,-1 2 0,-1-1 0,-1 2 0,-1 0 0,-2 1 0,-1 0 0,-1 0 0,8 45 0,-14-57 0,-1 0 0,-1 0 0,0 0 0,-1 1 0,-1-1 0,0 0 0,-2 0 0,1 0 0,-2 0 0,0-1 0,-1 1 0,-1-1 0,0 0 0,-1 0 0,0-1 0,-1 0 0,-13 16 0,5-10 0,-2 1 0,0-2 0,-2-1 0,-28 23 0,41-36 0,0 0 0,-1 0 0,1 0 0,-1-1 0,0 0 0,0-1 0,0 0 0,0 0 0,-1-1 0,1 0 0,-1 0 0,0-1 0,1 0 0,-1 0 0,0-1 0,-17-2 0,25 2 7,0 0 0,-1-1-1,1 1 1,0 0-1,-1-1 1,1 1 0,0-1-1,0 1 1,-1-1 0,1 0-1,0 0 1,0 1 0,0-1-1,0 0 1,0 0 0,0 0-1,-1-1 1,2 1-57,0 0 1,0 0-1,0 1 1,0-1-1,0 0 1,0 0-1,0 1 1,0-1-1,0 0 1,0 0-1,0 1 1,0-1-1,0 0 1,1 0-1,-1 1 1,0-1-1,1 0 1,-1 1-1,0-1 1,1 0-1,-1 1 1,1-1-1,-1 1 1,1-1-1,-1 1 1,1-1-1,0 1 1,-1-1-1,2 0 1,9-8-6777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24575,'0'0'0,"0"-1"0,0 0 0,0 0 0,0 1 0,0-1 0,1 0 0,-1 0 0,0 1 0,1-1 0,-1 0 0,0 1 0,1-1 0,-1 0 0,1 1 0,-1-1 0,0 1 0,1-1 0,0 1 0,-1-1 0,1 1 0,-1-1 0,1 1 0,0-1 0,-1 1 0,1 0 0,0-1 0,-1 1 0,1 0 0,0 0 0,0-1 0,-1 1 0,1 0 0,0 0 0,0 0 0,-1 0 0,1 0 0,0 0 0,0 0 0,0 1 0,32 7 0,-7 7 0,-1 2 0,0 2 0,-1 0 0,-1 1 0,25 29 0,4 2 0,-37-37 0,417 405 0,-372-348-1365,-39-45-5461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2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48 24575,'-5'-5'0,"-1"0"0,0 1 0,1 0 0,-1 0 0,-1 0 0,1 0 0,-1 1 0,1 0 0,-1 1 0,0-1 0,0 1 0,0 1 0,0-1 0,0 1 0,-1 1 0,1-1 0,0 1 0,0 0 0,-1 1 0,1 0 0,0 0 0,0 0 0,0 1 0,0 0 0,-12 5 0,-4 4 0,0 0 0,1 1 0,1 1 0,0 1 0,1 1 0,-22 20 0,30-24 0,1 0 0,1 1 0,0 0 0,0 0 0,1 1 0,1 1 0,0 0 0,1 0 0,-11 30 0,16-39 0,0 1 0,0 0 0,1 1 0,0-1 0,0 0 0,0 0 0,1 0 0,0 1 0,0-1 0,1 0 0,-1 0 0,1 1 0,1-1 0,-1 0 0,1 0 0,0 0 0,1-1 0,-1 1 0,1 0 0,0-1 0,1 0 0,-1 1 0,1-1 0,0-1 0,0 1 0,0-1 0,11 8 0,-6-6 0,1 0 0,0-1 0,0-1 0,0 0 0,0 0 0,1-1 0,0 0 0,0-1 0,0 0 0,18 1 0,0-2 0,-1-1 0,57-8 0,-30-3-1365,-7-2-5461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62 222 24575,'0'-1'0,"0"1"0,0-1 0,0 0 0,0 1 0,0-1 0,0 1 0,0-1 0,0 0 0,0 1 0,0-1 0,0 1 0,-1-1 0,1 0 0,0 1 0,0-1 0,-1 1 0,1-1 0,0 1 0,-1-1 0,1 1 0,-1-1 0,1 1 0,0 0 0,-1-1 0,1 1 0,-1 0 0,1-1 0,-1 1 0,1 0 0,-1-1 0,0 1 0,1 0 0,-1 0 0,1 0 0,-1-1 0,1 1 0,-1 0 0,0 0 0,1 0 0,-1 0 0,1 0 0,-1 0 0,0 0 0,1 0 0,-1 1 0,1-1 0,-1 0 0,0 0 0,0 1 0,-1-1 0,0 1 0,1 0 0,-1 0 0,0 0 0,1 0 0,-1 0 0,1 0 0,-1 0 0,1 0 0,-1 0 0,1 1 0,0-1 0,0 1 0,-1-1 0,1 1 0,0 1 0,-4 15 0,1 1 0,1 0 0,1-1 0,0 1 0,2 0 0,0 0 0,3 20 0,0 13 0,-3-42 0,-1 4 0,1 0 0,1 0 0,0 1 0,1-1 0,0 0 0,1 0 0,1 0 0,6 15 0,-7-28 0,-1-8 0,0-10 0,-1-27 0,0-21 0,3 1 0,3-1 0,19-81 0,-26 145 0,6-23 0,1 0 0,2 1 0,16-33 0,-22 50 0,0 0 0,1 0 0,0 1 0,0 0 0,1 0 0,-1 0 0,11-8 0,-12 11 0,0 0 0,0 0 0,0 1 0,0-1 0,1 1 0,-1 0 0,0 0 0,0 0 0,1 0 0,-1 0 0,1 1 0,-1 0 0,1-1 0,-1 1 0,0 1 0,6 0 0,-6-1 0,1 0 0,-1 1 0,0 0 0,0 0 0,0 0 0,0 0 0,1 0 0,-2 1 0,1-1 0,0 1 0,0 0 0,0 0 0,-1 0 0,1 0 0,-1 0 0,1 1 0,-1-1 0,0 1 0,0-1 0,0 1 0,-1 0 0,1 0 0,0 0 0,-1 0 0,0 0 0,0 0 0,0 0 0,0 0 0,0 1 0,-1-1 0,1 0 0,-1 4 0,0 1 0,-1 0 0,1-1 0,-2 1 0,1-1 0,-1 1 0,0-1 0,0 0 0,-1 1 0,0-1 0,0-1 0,-1 1 0,0 0 0,-6 7 0,-4 1 0,0 0 0,-1-1 0,-1-1 0,0 0 0,-1-1 0,0-1 0,-34 16 0,-32 22 0,82-48 0,0 0 0,0-1 0,0 1 0,0 0 0,0 0 0,0 0 0,0 0 0,0 0 0,0 0 0,0 0 0,1 0 0,-1 0 0,0 0 0,1 0 0,-2 3 0,2-3 0,0-1 0,0 1 0,0 0 0,0-1 0,0 1 0,1 0 0,-1-1 0,0 1 0,0-1 0,0 1 0,1 0 0,-1-1 0,0 1 0,1-1 0,-1 1 0,0 0 0,1-1 0,-1 1 0,1-1 0,-1 0 0,1 1 0,0 0 0,5 2 0,-1 0 0,1 0 0,0 0 0,0-1 0,8 3 0,0 0 0,401 139 0,-376-133-1365,-6-3-5461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28 158 24575,'0'-35'0,"0"27"0,0 25 0,0 251 0,-1-280 0,-1 0 0,0 0 0,-4-16 0,-4-23 0,5 0 0,3-101 0,2 147 0,1 0 0,0 0 0,-1 0 0,1 0 0,1 1 0,-1-1 0,1 0 0,0 1 0,0-1 0,0 1 0,5-6 0,-6 8 0,1 0 0,-1 1 0,1-1 0,0 1 0,-1-1 0,1 1 0,0 0 0,0 0 0,0 0 0,0 0 0,0 0 0,0 0 0,0 1 0,0-1 0,0 1 0,1-1 0,-1 1 0,0 0 0,0 0 0,1 0 0,-1 0 0,0 0 0,0 0 0,0 1 0,0-1 0,1 1 0,1 1 0,2-1 0,0 1 0,-1 1 0,0-1 0,0 1 0,0 0 0,0 0 0,0 1 0,0-1 0,-1 1 0,0 0 0,1 0 0,-2 1 0,1-1 0,5 9 0,-2-1 0,-1 0 0,0 0 0,-1 1 0,-1-1 0,4 19 0,-7-28 0,0 0 0,-1 0 0,1-1 0,0 1 0,0 0 0,1 0 0,-1 0 0,4 4 0,-5-7 0,1 1 0,0-1 0,0 1 0,0 0 0,0-1 0,0 0 0,0 1 0,0-1 0,0 1 0,0-1 0,0 0 0,0 0 0,0 0 0,0 0 0,0 0 0,0 0 0,0 0 0,0 0 0,0 0 0,0 0 0,0 0 0,0-1 0,0 1 0,0 0 0,0-1 0,0 1 0,1-1 0,31-13 0,-23 9 0,1 0 0,0 1 0,1 0 0,-1 0 0,20-2 0,-27 6 0,0 0 0,0 0 0,0 0 0,0 1 0,0-1 0,0 1 0,0 0 0,0 0 0,-1 1 0,1-1 0,0 1 0,-1 0 0,1 0 0,-1 0 0,0 0 0,1 0 0,-1 1 0,0 0 0,0-1 0,-1 1 0,5 5 0,-2 0-105,0 1 0,-1-1 0,0 1 0,0 0 0,-1 0 0,0 0 0,0 1 0,-1-1 0,0 1 0,-1-1 0,0 1 0,-1 10 0,1 8-6721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1808 195 24575,'-12'-10'0,"0"1"0,-1 0 0,0 1 0,-1 1 0,0 0 0,0 0 0,-28-8 0,34 12 0,-31-9 0,-1 1 0,0 2 0,-1 2 0,0 1 0,0 2 0,0 2 0,-67 6 0,32 4 0,1 3 0,0 3 0,-91 30 0,95-20 0,0 3 0,2 3 0,-110 65 0,127-62 0,1 2 0,2 2 0,2 3 0,-83 88 0,110-104 0,1 0 0,0 1 0,2 2 0,1-1 0,1 2 0,2 0 0,-13 36 0,22-52 0,0 0 0,1 0 0,1 1 0,0-1 0,0 1 0,1-1 0,1 1 0,0 0 0,1-1 0,0 1 0,1 0 0,0-1 0,1 0 0,1 1 0,0-1 0,0-1 0,1 1 0,1 0 0,0-1 0,9 13 0,0-6 0,0-1 0,2-1 0,0-1 0,0 0 0,1-1 0,1-1 0,0-1 0,1 0 0,1-2 0,-1 0 0,1-1 0,43 11 0,1-4 0,1-3 0,0-2 0,80 1 0,-51-8 0,1-3 0,0-5 0,109-19 0,-155 14 0,0-2 0,0-2 0,-1-2 0,-1-2 0,-1-3 0,0-1 0,70-45 0,-94 51 0,-2-1 0,1 0 0,-2-2 0,0-1 0,-2 0 0,0-2 0,-1 0 0,-1 0 0,-1-2 0,0 0 0,-2-1 0,-1 0 0,-1 0 0,-1-2 0,-2 1 0,0-1 0,-1 0 0,-2-1 0,3-43 0,-6 38 0,-2 1 0,-1 0 0,-2-1 0,-1 1 0,-2 0 0,0 1 0,-2-1 0,-2 1 0,-1 1 0,-21-43 0,21 52 0,0 1 0,-2 0 0,0 1 0,-1 0 0,-1 1 0,0 0 0,-1 1 0,-1 1 0,-1 1 0,0 0 0,-1 1 0,0 1 0,-1 1 0,0 1 0,-27-10 0,16 11 17,0 1 0,0 1 1,-1 2-1,1 1 0,-1 1 0,-59 3 0,28 5-512,0 3 0,-87 23 0,58-7-6331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24575,'-15'3'0,"22"5"0,29 9 0,298 69 0,-194-54 0,217 54-102,971 239-672,-422-64 774,-884-254 0,87 34 0,-94-34 0,0 0 0,-1 1 0,0 0 0,21 17 0,-34-24 10,0 0-44,0-1 0,0 1 0,0 0 0,0 0 0,0 0 0,0 0 0,0 0 0,0 0 0,0 0 0,0 0 0,-1 0 0,1 0 1,0 0-1,-1 1 0,1-1 0,-1 0 0,1 0 0,-1 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301 170 24575,'0'355'0,"0"-354"0,0 7 0,0-1 0,0 1 0,-1 0 0,-2 9 0,2-16 0,1 0 0,0 0 0,0-1 0,-1 1 0,1 0 0,0-1 0,-1 1 0,1 0 0,0-1 0,-1 1 0,1 0 0,-1-1 0,1 1 0,-1-1 0,1 1 0,-1-1 0,0 1 0,1-1 0,-1 0 0,0 1 0,0 0 0,-1-1 0,1 0 0,0-1 0,0 1 0,0 0 0,0 0 0,0 0 0,0-1 0,-1 1 0,1-1 0,0 1 0,0-1 0,0 1 0,0-1 0,0 0 0,1 1 0,-1-1 0,0 0 0,0 0 0,-1-1 0,-12-15 0,0 0 0,1 0 0,-15-28 0,-9-12 0,4 10 0,-33-60 0,56 89 0,1-1 0,1 0 0,1 0 0,0-1 0,2 0 0,-6-38 0,10 54 0,1 1 0,-1-1 0,1 1 0,0-1 0,0 1 0,1-1 0,-1 1 0,1-1 0,0 1 0,0-1 0,0 1 0,0 0 0,0-1 0,1 1 0,-1 0 0,1 0 0,0 0 0,0 0 0,0 1 0,0-1 0,1 0 0,4-4 0,-2 5 0,-1-1 0,1 1 0,0 0 0,0 0 0,0 1 0,0-1 0,0 1 0,0 0 0,0 1 0,0-1 0,0 1 0,0 0 0,0 0 0,1 0 0,5 2 0,5 0 0,0 2 0,0 0 0,0 0 0,0 1 0,16 9 0,-25-11 0,0 1 0,0 0 0,0 0 0,0 1 0,-1 0 0,0 0 0,0 0 0,0 1 0,0 0 0,-1 0 0,0 0 0,5 10 0,-9-14 0,0 0 0,0 0 0,0 0 0,0 0 0,0 1 0,-1-1 0,1 0 0,-1 0 0,1 1 0,-1-1 0,0 0 0,0 1 0,0-1 0,0 0 0,-1 1 0,1-1 0,-1 0 0,-1 4 0,1-2 0,-1 0 0,0-1 0,-1 0 0,1 1 0,0-1 0,-1 0 0,0 0 0,0-1 0,0 1 0,-4 2 0,-8 5 0,0-1 0,-1-1 0,-32 13 0,37-17 0,-9 4-455,0-1 0,-38 7 0,33-10-6371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24575,'0'0'0,"-1"0"0,0 0 0,1 1 0,-1-1 0,0 0 0,1 0 0,-1 1 0,1-1 0,-1 0 0,0 1 0,1-1 0,-1 0 0,1 1 0,-1-1 0,1 1 0,0-1 0,-1 1 0,1-1 0,-1 1 0,1 0 0,0-1 0,-1 1 0,1-1 0,0 1 0,0 0 0,0-1 0,-1 1 0,1 0 0,0-1 0,0 1 0,0 0 0,0-1 0,0 1 0,0 0 0,0-1 0,0 1 0,0 0 0,1-1 0,-1 1 0,1 1 0,7 29 0,-8-30 0,24 68 0,34 110 0,-56-174 0,-1 0 0,0 0 0,1-1 0,0 1 0,0 0 0,0-1 0,1 1 0,0-1 0,0 0 0,0 0 0,0 0 0,0 0 0,5 4 0,-3-6 0,-1 1 0,1-1 0,-1 0 0,1 0 0,0 0 0,0 0 0,0-1 0,0 0 0,0 0 0,0 0 0,1-1 0,8 0 0,152-3-1365,-142 2-5461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20 118 24575,'-1'0'0,"0"0"0,0 1 0,0-1 0,0 0 0,1 1 0,-1-1 0,0 0 0,0 1 0,0-1 0,0 1 0,1 0 0,-1-1 0,0 1 0,1 0 0,-1-1 0,0 1 0,1 0 0,-1 0 0,1-1 0,-1 1 0,1 0 0,-1 0 0,1 0 0,0 0 0,-1 0 0,1-1 0,0 1 0,0 0 0,0 0 0,0 2 0,-2 31 0,26 105 0,-14-85 0,6 71 0,-39-249 0,18 75 0,4-68 0,2 94 0,2 1 0,0-1 0,1 1 0,2 0 0,9-26 0,-15 45 0,1 1 0,0-1 0,0 1 0,0 0 0,0 0 0,0 0 0,1 0 0,-1 0 0,1 0 0,-1 0 0,1 0 0,0 0 0,-1 0 0,1 1 0,0-1 0,0 1 0,0 0 0,0-1 0,1 1 0,-1 0 0,0 0 0,4-1 0,-3 2 0,-1 0 0,1 1 0,-1-1 0,1 0 0,-1 1 0,1 0 0,-1-1 0,1 1 0,-1 0 0,0 0 0,0 1 0,1-1 0,-1 0 0,0 1 0,0-1 0,0 1 0,0 0 0,0-1 0,-1 1 0,1 0 0,2 4 0,9 14 0,-1 1 0,-1 0 0,-1 0 0,0 1 0,-2 1 0,10 41 0,4 7 0,-17-54 0,2 2 0,0-1 0,9 19 0,-16-37 0,0 0 0,0 0 0,0 1 0,0-1 0,0 0 0,0 0 0,0 0 0,0 0 0,0 1 0,1-1 0,-1 0 0,0 0 0,0 0 0,0 0 0,0 0 0,0 0 0,0 1 0,0-1 0,1 0 0,-1 0 0,0 0 0,0 0 0,0 0 0,0 0 0,0 0 0,1 0 0,-1 0 0,0 1 0,0-1 0,0 0 0,0 0 0,1 0 0,-1 0 0,0 0 0,0 0 0,0 0 0,0 0 0,1 0 0,-1 0 0,0 0 0,0-1 0,0 1 0,0 0 0,0 0 0,1 0 0,-1 0 0,5-10 0,1-25 0,-5 25 0,18-70 0,-17 73 0,1 0 0,0-1 0,0 1 0,0 0 0,1 1 0,0-1 0,1 1 0,6-9 0,-9 13 0,-1 1 0,1-1 0,0 1 0,-1 0 0,1 0 0,0-1 0,0 1 0,0 0 0,0 0 0,0 1 0,0-1 0,0 0 0,0 1 0,0-1 0,0 1 0,0 0 0,0-1 0,1 1 0,-1 0 0,2 1 0,0-1 0,-1 1 0,0 0 0,1 1 0,-1-1 0,0 0 0,1 1 0,-1 0 0,0 0 0,0 0 0,0 0 0,2 3 0,4 3 0,-1 0 0,-1 1 0,1 0 0,-2 1 0,1 0 0,6 13 0,-4-2-170,-2 0-1,0 0 0,-1 0 1,-1 1-1,-1 0 0,-1 0 1,0 44-1,-3-30-6655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9:3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2395 207 24575,'-9'-11'0,"0"0"0,-1 0 0,0 1 0,0 0 0,-1 0 0,-1 1 0,0 1 0,0 0 0,-1 1 0,1 0 0,-15-5 0,1 2 0,0 0 0,-1 2 0,0 2 0,-48-7 0,26 10 4,1 2 0,-1 2 1,1 3-1,-1 1 0,2 3 0,-1 1 0,-70 25 0,-12 13-323,-170 87 1,135-52 288,4 8-1,3 6 1,-194 158 0,310-220 18,1 3-1,2 1 1,2 1 0,2 2 0,-39 59 0,62-81 4,2 0 1,0 1 0,1 0 0,1 1 0,1-1-1,-8 38 1,13-42 5,0 0 0,1 0 0,1 0 0,0 0 0,1 0 0,1 0 0,1 0 0,0 0 0,1-1-1,7 19 1,-1-10 3,1-1 0,2 0 0,0-1 0,1 0-1,2-1 1,0-1 0,1 0 0,1-1 0,0-2-1,37 28 1,-10-13-28,2-1 0,0-3 0,103 43 0,-72-41-2,2-3 0,1-4 0,1-4 0,0-3-1,1-3 1,1-5 0,0-3 0,0-3 0,0-5-1,0-3 1,-1-3 0,0-5 0,-1-3 0,0-3 0,-1-4-1,141-63 1,-134 45 29,-2-4 0,-2-4 0,-2-4 0,-2-3 0,100-92 0,-131 101 0,-2-3 0,-2-1 0,48-73 0,-65 81 0,-2-1 0,-2-2 0,-2 0 0,29-93 0,-42 109-1,-2 0 0,-1-1 0,-1 0 0,-2 0 0,-1 0 0,-2 0 0,-1 0 0,-7-47 0,4 59 9,-1 0-1,0 0 1,-2 0-1,0 0 1,-1 1 0,-1 0-1,-1 1 1,0 0-1,-1 1 1,-1 0-1,-1 0 1,-1 1 0,0 1-1,-18-15 1,1 7 35,-1 1 0,-1 1 0,-1 2 1,-1 1-1,0 2 0,-1 2 0,-1 1 1,0 2-1,-47-9 0,-30 1-1016,-202-9-1,133 22-4340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4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215 301 24575,'25'-26'0,"-19"18"0,0 1 0,1 0 0,-1 0 0,14-8 0,-18 13 0,1 1 0,-1-1 0,1 1 0,0 0 0,-1 0 0,1 0 0,0 0 0,0 1 0,0-1 0,-1 1 0,1-1 0,0 1 0,0 0 0,0 0 0,0 0 0,0 1 0,0-1 0,0 1 0,4 1 0,-5-1 0,-1-1 0,1 1 0,0 0 0,-1 0 0,1-1 0,-1 1 0,1 0 0,-1 1 0,0-1 0,1 0 0,-1 0 0,0 0 0,0 1 0,0-1 0,0 1 0,0-1 0,0 1 0,0-1 0,0 1 0,0 3 0,0-1 0,0 0 0,0 0 0,-1 1 0,1-1 0,-1 0 0,0 0 0,-1 1 0,0 5 0,-3 9 0,-1-1 0,-1 0 0,-8 18 0,11-29 0,-46 135 0,-50 231 0,56-190 0,-52 147 0,51-188 0,43-138 0,-1 4 0,0 0 0,0-1 0,0 1 0,1 0 0,0 10 0,1-16 0,0 0 0,0 0 0,0-1 0,0 1 0,1 0 0,-1 0 0,1-1 0,-1 1 0,1 0 0,0-1 0,0 1 0,0-1 0,-1 1 0,1-1 0,1 1 0,-1-1 0,0 0 0,0 0 0,0 1 0,1-1 0,-1 0 0,1 0 0,-1 0 0,1 0 0,-1-1 0,1 1 0,-1 0 0,1-1 0,3 2 0,39 8 0,0-2 0,53 4 0,-25-4 0,1401 132-1358,-1321-128 1324,817 54-501,4-45 316,-962-21 254,23-1 811,-32 1-782,-1 0 1,0 0 0,1-1 0,-1 1 0,1 0 0,-1-1-1,0 1 1,1-1 0,-1 1 0,0-1 0,0 0 0,1 1 0,-1-1-1,0 0 1,0 0 0,0 0 0,0 0 0,1-1 0,-1 1-64,-1 1 0,0-1 0,0 0 0,0 1 0,0-1 0,0 0 1,0 1-1,0-1 0,0 0 0,0 1 0,0-1 0,0 0 0,0 1 1,0-1-1,0 0 0,-1 1 0,1-1 0,0 1 0,0-1 1,-1 0-1,1 1 0,0-1 0,-1 1 0,1-1 0,-1 1 0,1-1 1,-1 1-1,1-1 0,-1 1 0,0-1 0,-22-15-4,11 9 4,10 4-1,0 1 0,0 0 0,0-1 0,0 0 0,0 1 0,1-1 0,-1 0 0,1 0 0,-1 0 0,1 0 0,0 0 0,1 0 0,-1 0 0,0 0 0,1 0 0,0-1 0,-1 1 0,1 0 0,1 0 0,-1 0 0,0-1 0,1 1 0,-1 0 0,2-3 0,3-12 0,1 0 0,1 0 0,9-18 0,-2 5 0,173-408 0,-108 245 0,179-317 0,-240 482 0,5-7 0,-1 0 0,-2-2 0,-2-1 0,21-61 0,-19-21 0,-19 119 0,-1-1 0,1 0 0,-1 1 0,1-1 0,-1 1 0,0-1 0,0 0 0,0 1 0,0-1 0,0 0 0,-1 1 0,1-1 0,-1 1 0,0-1 0,1 1 0,-1-1 0,0 1 0,-1-1 0,-1-2 0,1 3 0,-1-1 0,0 1 0,1-1 0,-1 1 0,0 0 0,0 0 0,-1 0 0,1 0 0,0 1 0,-1 0 0,1-1 0,0 1 0,-8-1 0,-31-5 0,0 2 0,-80 1 0,33 2 0,-1050-21-2072,488 15 938,456 4 393,-601-8-1120,0 28 1359,761-14 438,-5-1 716,0 2 0,-66 14 0,102-16-405,-1 0 1,1 0-1,0 0 0,0 1 0,0 0 0,0 0 0,-5 3 0,9-5-194,-1 1-1,1-1 0,0 1 1,-1-1-1,1 1 0,-1-1 1,1 0-1,0 1 1,-1-1-1,1 1 0,0 0 1,0-1-1,-1 1 0,1-1 1,0 1-1,0-1 0,0 1 1,0 0-1,0-1 0,0 1 1,0-1-1,0 2 1,0-1 3,0 0 0,1 0 0,-1 0 0,1 0 0,-1 0 1,1 0-1,0 0 0,-1 0 0,1 0 0,0 0 0,0 0 1,0-1-1,0 1 0,0 0 0,1 0 0,1 1-149,-1 0-1,1-1 1,0 1 0,-1-1-1,1 0 1,0 1 0,0-2-1,0 1 1,0 0-1,4 0 1,8-1-6733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24575,'0'0'0,"0"0"0,0 0 0,-1 0 0,1 1 0,0-1 0,0 0 0,0 0 0,-1 0 0,1 0 0,0 0 0,0 0 0,0 0 0,0 1 0,0-1 0,-1 0 0,1 0 0,0 0 0,0 0 0,0 1 0,0-1 0,0 0 0,0 0 0,0 0 0,0 0 0,-1 1 0,1-1 0,0 0 0,0 0 0,0 0 0,0 1 0,0-1 0,0 0 0,0 0 0,0 1 0,0-1 0,0 0 0,0 0 0,1 0 0,-1 1 0,0-1 0,0 0 0,0 0 0,6 17 0,10 13 0,12 10 0,3-1 0,1-2 0,41 37 0,-26-26 0,30 29 0,-22-23 0,-2 2 0,70 96 0,-120-147 0,1 0 0,-1 1 0,0-1 0,-1 1 0,1-1 0,-1 1 0,0 0 0,-1 0 0,1 0 0,0 8 0,-2-12 0,0 1 0,-1-1 0,1 1 0,0-1 0,-1 0 0,1 1 0,-1-1 0,0 0 0,0 1 0,0-1 0,0 0 0,0 0 0,-1 0 0,1 0 0,-1 0 0,1 0 0,-1 0 0,1-1 0,-1 1 0,0-1 0,0 1 0,0-1 0,0 1 0,0-1 0,0 0 0,-1 0 0,1 0 0,-4 1 0,-17 4 0,-1 0 0,0-1 0,0-1 0,-40 0 0,29-1 0,-92 8-84,-265 15-1197,362-26-5545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61 335 24575,'-2'0'0,"0"-1"0,0 0 0,0 0 0,1 0 0,-1 0 0,1 0 0,-1-1 0,1 1 0,-1 0 0,1-1 0,-1 1 0,1-1 0,0 1 0,0-1 0,0 1 0,0-1 0,-1-2 0,-15-33 0,13 23 0,0 0 0,1 0 0,1-1 0,0 0 0,0-25 0,2 30 0,1 1 0,0-1 0,0 1 0,1-1 0,0 1 0,0 0 0,1 0 0,1 0 0,7-16 0,-8 21 0,1-1 0,0 1 0,0 1 0,0-1 0,0 0 0,0 1 0,1 0 0,0 0 0,0 0 0,-1 1 0,1-1 0,1 1 0,-1 0 0,0 1 0,0-1 0,1 1 0,-1 0 0,1 0 0,-1 1 0,1 0 0,-1 0 0,9 1 0,10 1 0,0 1 0,0 1 0,40 12 0,-34-7 0,0 1 0,0 1 0,-1 2 0,-1 1 0,0 1 0,44 32 0,-58-36 0,-1 0 0,0 1 0,-1 1 0,0 0 0,-1 1 0,0 0 0,-1 0 0,-1 1 0,0 0 0,-1 1 0,-1 0 0,-1 0 0,9 29 0,-12-25 0,0-1 0,0 1 0,-2-1 0,-1 1 0,0-1 0,-1 1 0,-1-1 0,-1 1 0,-1-1 0,-1 0 0,0 0 0,-1-1 0,-1 1 0,-1-1 0,-16 26 0,13-26 0,-1 0 0,-1-1 0,0 0 0,-1 0 0,-1-2 0,-1 0 0,0-1 0,-1 0 0,0-1 0,-1-1 0,-1-1 0,0-1 0,-39 16 0,54-24 0,1-1 0,-1 0 0,0 0 0,1 0 0,-1-1 0,0 1 0,1-1 0,-1 0 0,-5 0 0,8-3-1365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1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12 24575,'-1'0'0,"1"0"0,0-1 0,0 1 0,0 0 0,0-1 0,0 1 0,0-1 0,0 1 0,0 0 0,0-1 0,0 1 0,0 0 0,0-1 0,0 1 0,1 0 0,-1-1 0,0 1 0,0 0 0,0-1 0,0 1 0,1 0 0,-1-1 0,0 1 0,0 0 0,0-1 0,1 1 0,-1 0 0,0 0 0,1-1 0,-1 1 0,0 0 0,1 0 0,-1 0 0,0 0 0,1-1 0,-1 1 0,0 0 0,1 0 0,-1 0 0,0 0 0,1 0 0,-1 0 0,0 0 0,1 0 0,-1 0 0,1 0 0,-1 0 0,0 0 0,1 0 0,-1 0 0,0 0 0,1 1 0,-1-1 0,0 0 0,1 0 0,-1 0 0,0 0 0,1 1 0,-1-1 0,0 0 0,1 1 0,18 16 0,298 351 0,-295-346 0,7 7 0,47 61 0,-71-82 0,1 0 0,-1 0 0,0 0 0,-1 1 0,0 0 0,0 0 0,-1 0 0,0 0 0,-1 1 0,0-1 0,0 1 0,-1 0 0,0 14 0,-1-22 0,-1 1 0,1-1 0,-1 0 0,1 1 0,-1-1 0,0 0 0,0 1 0,0-1 0,0 0 0,0 0 0,0 0 0,-1 0 0,1 0 0,-1 0 0,1 0 0,-1-1 0,0 1 0,0 0 0,0-1 0,0 0 0,0 1 0,0-1 0,0 0 0,0 0 0,0 0 0,-1 0 0,-2 1 0,-7 1 0,-1-1 0,1 0 0,-1-1 0,-15 0 0,0 1 0,-726 60-1365,664-56-5461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3694 900 24575,'1'0'0,"0"-1"0,0 1 0,0 0 0,0 0 0,-1-1 0,1 1 0,0-1 0,0 1 0,0-1 0,0 1 0,-1-1 0,1 1 0,0-1 0,-1 0 0,1 1 0,0-1 0,-1 0 0,1 0 0,-1 1 0,1-1 0,-1 0 0,1 0 0,-1 0 0,0 0 0,1 0 0,-1 0 0,0 1 0,0-1 0,0 0 0,1-2 0,-1-29 0,-4 21 0,1 0 0,-2 1 0,0 0 0,0 0 0,0 0 0,-1 0 0,-1 1 0,0 0 0,0 0 0,-1 0 0,0 1 0,0 1 0,-14-11 0,-15-9 0,-78-42 0,107 64 0,-83-41 0,-155-57 0,-108-12 0,301 98 0,-822-188-571,-18 101 1,505 91 416,277 16 77,-162 25 0,258-26 34,-68 16 243,77-17-115,1 1 1,0-1-1,0 1 0,0 1 0,0-1 0,0 1 0,0 0 0,1 0 0,-1 0 0,1 1 0,-7 7 0,5 1-1233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18 24575,'0'0'0,"1"0"0,-1 1 0,0-1 0,1 0 0,-1 0 0,0 0 0,1 0 0,-1 0 0,0 0 0,1 0 0,-1 0 0,0 0 0,1 0 0,-1 0 0,0 0 0,1-1 0,-1 1 0,0 0 0,0 0 0,1 0 0,-1 0 0,0 0 0,1-1 0,-1 1 0,0 0 0,0 0 0,1 0 0,-1-1 0,0 1 0,0 0 0,0 0 0,1-1 0,-1 1 0,0 0 0,0-1 0,0 1 0,0 0 0,0-1 0,0 1 0,0 0 0,1 0 0,-1-1 0,0 1 0,0 0 0,0-1 0,0 1 0,0 0 0,0-1 0,-1 1 0,1-1 0,0 0 0,-1 1 0,1-1 0,-1 1 0,1-1 0,-1 1 0,1-1 0,-1 1 0,0-1 0,1 1 0,-1-1 0,1 1 0,-1 0 0,0-1 0,0 1 0,1 0 0,-1 0 0,0-1 0,0 1 0,1 0 0,-1 0 0,0 0 0,0 0 0,1 0 0,-1 0 0,-1 0 0,-9 2 0,0 1 0,1 0 0,-1 0 0,0 1 0,-14 8 0,-9 2 0,-55 21 0,-170 60 0,254-94 0,-34 13 0,38-13 0,-1 0 0,0 0 0,0 0 0,1 0 0,-1 0 0,0 0 0,1 0 0,-1 1 0,1-1 0,0 1 0,-1-1 0,1 1 0,0-1 0,0 1 0,0 0 0,-2 3 0,3-4 0,0 0 0,0 0 0,0-1 0,1 1 0,-1 0 0,0 0 0,0 0 0,0 0 0,1 0 0,-1 0 0,1 0 0,-1 0 0,0 0 0,1-1 0,-1 1 0,1 0 0,0 0 0,-1-1 0,1 1 0,0 0 0,-1-1 0,1 1 0,1 0 0,21 15 0,-18-14 0,109 60 0,-81-47 0,-1 2 0,-1 1 0,0 2 0,-2 0 0,37 34 0,-45-33-1365,-4-4-5461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42 24575,'-2'33'0,"-8"49"0,-1 2 0,9-9 0,3 1 0,2 0 0,5-1 0,2 0 0,4 0 0,44 137 0,-40-150 0,-2 2 0,-4 0 0,6 88 0,-14-55 0,-4-96 0,1 0 0,-1 0 0,1 0 0,0 0 0,-1 0 0,1 0 0,0 0 0,0 0 0,0 0 0,-1 0 0,1 0 0,0 0 0,0-1 0,0 1 0,1 0 0,-1-1 0,0 1 0,0-1 0,0 1 0,0-1 0,0 0 0,1 1 0,-1-1 0,0 0 0,0 0 0,1 0 0,-1 0 0,2 0 0,46-2 0,-34 1 0,299-25 0,-35 1 0,430-12 0,-471 14 0,-237 23 0,1-1 0,-1 1 0,0-1 0,0 1 0,1-1 0,-1 1 0,0-1 0,0 0 0,0 1 0,0-1 0,0 0 0,0 0 0,0 0 0,0 0 0,0 0 0,-1 0 0,1 0 0,0 0 0,-1 0 0,1-1 0,0 1 0,-1 0 0,0 0 0,1 0 0,-1-1 0,0 1 0,1 0 0,-1-1 0,0 1 0,0-3 0,7-19 0,10-2 0,2 1 0,0 0 0,2 2 0,29-26 0,12-12 0,228-269 0,128-129 0,-404 445 0,55-58 0,-62 63 0,0-1 0,-1 1 0,0-1 0,-1 0 0,0 0 0,0 0 0,3-11 0,-5-1-1365,-4 4-5461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4 160 24575,'1'0'0,"-1"0"0,0 0 0,1 0 0,-1 0 0,0-1 0,1 1 0,-1 0 0,0 0 0,0 0 0,1-1 0,-1 1 0,0 0 0,0-1 0,1 1 0,-1 0 0,0 0 0,0-1 0,0 1 0,1 0 0,-1-1 0,0 1 0,0 0 0,0-1 0,0 1 0,0 0 0,0-1 0,0 1 0,0-1 0,0 1 0,0 0 0,0-1 0,0 1 0,0 0 0,0-1 0,0 1 0,0 0 0,0-1 0,0 1 0,0-1 0,-1 1 0,1 0 0,0 0 0,0-1 0,0 1 0,-1 0 0,1-1 0,0 1 0,0 0 0,-1 0 0,1-1 0,0 1 0,-1 0 0,1 0 0,0 0 0,-1-1 0,1 1 0,0 0 0,-1 0 0,1 0 0,0 0 0,-1 0 0,1 0 0,0 0 0,-1 0 0,1 0 0,0 0 0,-1 0 0,0 0 0,13-4 0,0 1 0,0 1 0,0 0 0,0 1 0,0 0 0,1 0 0,14 3 0,20-2 0,2274-99-2992,-2018 88 3026,-291 10 82,-6 1-35,-1 0 0,0 0 0,1-1 0,-1 0 0,0 0 0,0 0 0,0 0 0,8-4 0,-13 5-81,0 0 1,0 0-1,0 0 1,0 0-1,1 0 1,-1 0-1,0 0 1,0-1-1,0 1 0,0 0 1,0 0-1,0 0 1,0 0-1,1 0 1,-1 0-1,0 0 1,0 0-1,0 0 1,0-1-1,0 1 1,0 0-1,0 0 0,0 0 1,0 0-1,0 0 1,0 0-1,0 0 1,0-1-1,0 1 1,0 0-1,0 0 1,0 0-1,0 0 1,0 0-1,0 0 1,0-1-1,0 1 0,0 0 1,0 0-1,0 0 1,0 0-1,0 0 1,0 0-1,0-1 1,0 1-1,0 0 1,0 0-1,0 0 1,0 0-1,-1 0 1,1 0-1,0 0 0,0-1 1,-9-3-6104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385 122 24575,'5'-1'0,"0"-1"0,0 1 0,0-1 0,0-1 0,-1 1 0,1-1 0,-1 1 0,0-1 0,1 0 0,-1-1 0,4-4 0,11-7 0,8-2 0,-19 13 0,-1 0 0,0 0 0,0-1 0,0 0 0,-1-1 0,1 1 0,7-10 0,-14 15 0,0 0 0,-1 0 0,1 0 0,0 0 0,0 0 0,0 1 0,-1-1 0,1 0 0,0 0 0,0 0 0,0 0 0,-1 0 0,1 0 0,0 0 0,0 0 0,-1 0 0,1 0 0,0 0 0,0 0 0,0 0 0,-1 0 0,1 0 0,0 0 0,0 0 0,-1 0 0,1 0 0,0 0 0,0 0 0,0 0 0,-1 0 0,1-1 0,0 1 0,0 0 0,0 0 0,-1 0 0,1 0 0,0 0 0,0-1 0,0 1 0,0 0 0,0 0 0,-1 0 0,1-1 0,0 1 0,0 0 0,0 0 0,0 0 0,0-1 0,0 1 0,0 0 0,0 0 0,0-1 0,0 1 0,0 0 0,0 0 0,0 0 0,0-1 0,0 1 0,0 0 0,0 0 0,0-1 0,0 1 0,0 0 0,0 0 0,0 0 0,0-1 0,1 1 0,-1 0 0,-19 5 0,-23 10 0,1 2 0,1 1 0,-60 38 0,98-55 0,-1 1 0,1-1 0,0 0 0,0 1 0,0 0 0,0 0 0,0-1 0,0 1 0,0 0 0,0 1 0,1-1 0,-1 0 0,1 0 0,0 1 0,-1-1 0,1 1 0,0-1 0,1 1 0,-1-1 0,0 1 0,1 0 0,-1-1 0,1 1 0,0 0 0,0-1 0,0 1 0,0 0 0,0-1 0,1 1 0,-1 0 0,1-1 0,0 1 0,0-1 0,0 1 0,0-1 0,0 1 0,0-1 0,1 1 0,-1-1 0,1 0 0,-1 0 0,1 0 0,0 0 0,0 0 0,0 0 0,0-1 0,3 3 0,12 8 0,1 0 0,0-1 0,0 0 0,35 13 0,-32-15 0,-1 0 0,0 2 0,-1 0 0,22 16 0,-40-26 0,1 1 0,-1-1 0,1 0 0,-1 1 0,1-1 0,-1 1 0,0-1 0,1 1 0,-1 0 0,0-1 0,0 1 0,0 0 0,-1 0 0,1 0 0,0 0 0,-1 0 0,1 0 0,-1 0 0,0 0 0,1 0 0,-1 0 0,0 0 0,-1 3 0,1-2 0,-2 1 0,1-1 0,0 0 0,-1 0 0,1 0 0,-1 0 0,0 0 0,0 0 0,0 0 0,-1-1 0,1 1 0,-5 3 0,-8 6 0,0-1 0,-1-1 0,-32 16 0,47-25 0,-39 18 0,-1-1 0,-1-3 0,0-1 0,-1-1 0,0-3 0,-72 8 0,74-19-1365,8-3-5461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2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93 24575,'-2'51'0,"-2"0"0,-2-1 0,-3 0 0,-15 51 0,5-10 0,14-60 0,-1-1 0,-19 55 0,51-217 0,-24 123 0,49-208 0,-39 174 0,2 0 0,38-77 0,-48 113 0,0 0 0,0 0 0,1 0 0,0 0 0,1 1 0,9-9 0,-14 14 0,0-1 0,1 1 0,-1 0 0,0 0 0,1 0 0,0 0 0,-1 0 0,1 1 0,-1-1 0,1 0 0,0 1 0,0-1 0,-1 1 0,1 0 0,0-1 0,0 1 0,-1 0 0,1 0 0,0 0 0,0 0 0,0 1 0,-1-1 0,1 0 0,0 1 0,0-1 0,-1 1 0,1 0 0,0 0 0,-1-1 0,1 1 0,-1 0 0,1 0 0,-1 0 0,1 1 0,1 1 0,2 3 0,1 0 0,-2 1 0,1-1 0,-1 1 0,0 0 0,0 1 0,-1-1 0,4 11 0,16 68 0,-18-67 0,10 53-341,-2 1 0,-4 0-1,1 96 1,-11-137-6485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24 100 24575,'-5'-5'0,"-6"-6"0,4-1 0,7 2 0,9 2 0,11 2 0,8-1 0,8-1 0,7 2 0,1-4 0,2 1 0,-6 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4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84 24575,'1'-1'0,"1"0"0,-1 0 0,0 0 0,0 0 0,-1 0 0,1 0 0,0 0 0,0 0 0,0 0 0,-1-1 0,1 1 0,0 0 0,-1-1 0,1 1 0,-1 0 0,0-1 0,0 1 0,1 0 0,-1-1 0,0 1 0,0-1 0,0 1 0,0-1 0,0 1 0,-1 0 0,1-1 0,0 1 0,-1 0 0,1-1 0,-1 1 0,1 0 0,-1-1 0,0 1 0,1 0 0,-1 0 0,0 0 0,0-1 0,0 1 0,0 0 0,0 0 0,0 0 0,0 1 0,-2-2 0,-1-2 0,-1 1 0,0 0 0,-1 0 0,1 1 0,-1-1 0,1 1 0,-1 0 0,0 1 0,-6-2 0,-7 1 0,0 1 0,0 1 0,0 0 0,-1 2 0,1 0 0,1 1 0,-1 1 0,0 0 0,-19 9 0,22-8 0,1 2 0,0 0 0,0 0 0,1 1 0,-1 1 0,2 1 0,-1 0 0,2 0 0,-1 2 0,-18 21 0,26-26 0,0-1 0,1 1 0,0-1 0,0 1 0,1 0 0,0 1 0,0-1 0,1 0 0,0 1 0,0 0 0,1-1 0,-1 1 0,2 0 0,-1 0 0,1 0 0,1 0 0,-1-1 0,1 1 0,2 8 0,1-3 0,0-1 0,1 1 0,1-1 0,0 0 0,0-1 0,1 1 0,1-1 0,-1 0 0,2-1 0,14 14 0,3-1 0,1-1 0,1-2 0,1 0 0,1-2 0,35 15 0,15 11 0,-75-41 0,0-1 0,-1 1 0,1 1 0,-1-1 0,0 1 0,0-1 0,4 6 0,-7-8 0,-1 0 0,1 0 0,-1 0 0,1 0 0,-1 0 0,1 0 0,-1 0 0,0 0 0,0 0 0,1 0 0,-1 0 0,0 0 0,0 0 0,0 0 0,0 0 0,0 0 0,0 0 0,0 0 0,-1 0 0,1 0 0,0 0 0,-1 0 0,1 0 0,0 0 0,-1 0 0,1 0 0,-1 0 0,0 0 0,1 0 0,-1 0 0,0-1 0,1 1 0,-1 0 0,0 0 0,0-1 0,0 1 0,1-1 0,-1 1 0,0-1 0,0 1 0,0-1 0,-2 1 0,-12 7 0,0-1 0,0 0 0,-1-1 0,0-1 0,-19 4 0,-87 11 0,110-18 0,10-2-15,-21 4-255,-1-2 0,1 0 0,-1-1 0,-25-3 0,21-3-6556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54 337 24575,'0'-5'0,"-1"0"0,1 1 0,-1-1 0,0 1 0,0-1 0,-3-5 0,4 9 0,-1-1 0,1 1 0,-1-1 0,0 1 0,0-1 0,0 1 0,1 0 0,-1-1 0,-1 1 0,1 0 0,0 0 0,0-1 0,0 1 0,-1 0 0,1 0 0,0 0 0,-1 1 0,1-1 0,-1 0 0,-1 0 0,2 1 0,1 0 0,-1 0 0,0 0 0,1 0 0,-1 0 0,0 0 0,1 1 0,-1-1 0,0 0 0,1 0 0,-1 1 0,1-1 0,-1 0 0,0 1 0,1-1 0,-1 1 0,1-1 0,-1 0 0,1 1 0,-1-1 0,1 1 0,0 0 0,-1-1 0,1 1 0,0-1 0,-1 1 0,1 0 0,0-1 0,-1 1 0,1-1 0,0 1 0,0 0 0,0-1 0,0 1 0,0 0 0,0 0 0,0-1 0,0 1 0,0 0 0,0-1 0,0 2 0,3 35 0,-2-32 0,11 143 0,-7 163 0,-17-535 0,-2-28 0,14 247 0,0-28 0,1 0 0,2 1 0,12-60 0,-13 83 0,1 0 0,0 1 0,1 0 0,-1-1 0,2 1 0,-1 1 0,1-1 0,8-9 0,-10 13 0,1 0 0,0 1 0,0-1 0,0 1 0,1 0 0,-1 0 0,1 1 0,0-1 0,-1 1 0,1 0 0,0 0 0,0 1 0,1-1 0,-1 1 0,7-1 0,-2 2 0,0 1 0,0 0 0,0 0 0,-1 1 0,1 0 0,-1 0 0,1 1 0,-1 1 0,0 0 0,0 0 0,0 0 0,-1 1 0,1 1 0,-1-1 0,0 1 0,-1 1 0,11 10 0,-13-11 0,1 0 0,-1 0 0,0 1 0,0 0 0,-1 0 0,0 0 0,0 0 0,-1 1 0,4 13 0,-5-16 0,-1 0 0,0 0 0,-1 0 0,1 1 0,-1-1 0,0 0 0,-1 1 0,1-1 0,-1 0 0,0 0 0,0 1 0,-1-1 0,1 0 0,-1 0 0,-5 8 0,0-2-151,-2 0-1,0 0 0,0-1 0,-1 0 1,0 0-1,0-1 0,-1 0 1,-13 7-1,-42 27-6674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25 24575,'0'-1'0,"1"-1"0,-1 0 0,1 1 0,-1-1 0,1 0 0,0 1 0,-1-1 0,1 1 0,0-1 0,0 1 0,0 0 0,1-2 0,-1 3 0,-1-1 0,0 1 0,0 0 0,1 0 0,-1-1 0,0 1 0,0 0 0,1 0 0,-1-1 0,0 1 0,0 0 0,1 0 0,-1 0 0,0 0 0,1 0 0,-1-1 0,0 1 0,1 0 0,-1 0 0,0 0 0,1 0 0,-1 0 0,0 0 0,1 0 0,-1 0 0,0 0 0,1 0 0,-1 0 0,0 1 0,1-1 0,-1 0 0,0 0 0,1 0 0,-1 0 0,0 0 0,1 1 0,-1-1 0,0 0 0,0 0 0,1 0 0,-1 1 0,0-1 0,0 0 0,1 0 0,-1 1 0,0-1 0,0 0 0,0 1 0,0-1 0,1 0 0,-1 1 0,0-1 0,0 0 0,0 1 0,0-1 0,0 0 0,0 1 0,0-1 0,0 0 0,0 1 0,0-1 0,0 0 0,0 1 0,0-1 0,0 0 0,-1 1 0,6 40 0,-3 1 0,-3 63 0,-1-29 0,2 50 0,-7 395 0,-33-2 0,-23-67 0,-16 128 0,54-420-4,13-96-450,2 2 1,-1 111-1,11-165-6372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24575,'0'-3'0,"0"0"0,0 1 0,1-1 0,-1 1 0,1-1 0,0 1 0,0-1 0,2-3 0,4 2 0,1 16 0,39 210 0,-35-152 0,111 806 0,-108-742 0,69 985 0,-103-366 0,16-727 0,2-16 0,0-1 0,0 1 0,0-1 0,1 1 0,1-1 0,-1 1 0,2-1 0,-1 1 0,1-1 0,4 10 0,-6-18-28,1 0-1,-1-1 1,0 1-1,1 0 1,-1-1 0,1 1-1,-1 0 1,1-1-1,-1 1 1,1-1-1,-1 1 1,1-1-1,0 0 1,-1 1 0,1-1-1,0 1 1,-1-1-1,1 0 1,0 0-1,0 1 1,-1-1-1,1 0 1,0 0 0,-1 0-1,1 0 1,0 0-1,0 0 1,0 0-1,-1 0 1,1 0-1,0 0 1,-1 0 0,1-1-1,0 1 1,0 0-1,-1 0 1,1-1-1,0 1 1,-1-1-1,1 1 1,0 0 0,-1-1-1,1 1 1,-1-1-1,1 1 1,-1-1-1,1 0 1,20-16-6798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5 183 24575,'0'0'0,"-1"-1"0,1 1 0,0 0 0,-1 0 0,1-1 0,0 1 0,0 0 0,-1-1 0,1 1 0,0 0 0,0-1 0,0 1 0,-1 0 0,1-1 0,0 1 0,0 0 0,0-1 0,0 1 0,0-1 0,0 1 0,0 0 0,0-1 0,0 1 0,0-1 0,0 1 0,0 0 0,0-1 0,0 1 0,0 0 0,0-1 0,0 1 0,0-1 0,1 1 0,12-8 0,26 4 0,-36 3 0,352-4 8,-158 6-156,1073-26-2662,153-1-752,-545 25 578,417-5 2416,-148-52 2897,-1086 52-592,79-17-1,-108 15-5665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24575,'6'4'0,"0"0"0,0-1 0,0 0 0,0 0 0,0-1 0,1 1 0,-1-1 0,1-1 0,0 1 0,11 0 0,-5 1 0,133 18-23,176 3 0,-225-19-113,1933 54-5212,-1576-51 4866,-137-3 280,1726 27-4095,-574-55 4711,-1413 20-448,-25 2 708,0-1-1,-1-1 0,55-14 1,-84 17-522,0 0 0,0 0 0,0-1 0,0 1 0,0 0-1,0-1 1,0 1 0,0-1 0,0 1 0,0-1 0,0 1 0,-1-1 0,1 1 0,0-1 0,0 0 0,-1 0 0,1 1 0,0-1-1,0-1 1,-1 1-66,0 1 0,0-1 0,0 1 0,-1-1-1,1 1 1,0-1 0,0 1 0,0-1 0,-1 1 0,1-1-1,0 1 1,-1-1 0,1 1 0,0 0 0,-1-1-1,1 1 1,-1-1 0,1 1 0,-1 0 0,1 0 0,-1-1-1,1 1 1,-1 0 0,0-1 0,-46-14 1906,40 13-1904,-19-5-1280,2 1-5634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24575,'8'-1'0,"0"0"0,-1 0 0,1 0 0,12-5 0,-13 3 0,-1 2 0,0-1 0,1 1 0,-1 0 0,11-1 0,-14 3 0,0-1 0,0 0 0,-1 1 0,1 0 0,0-1 0,-1 1 0,1 0 0,0 1 0,-1-1 0,0 0 0,1 1 0,-1-1 0,0 1 0,1 0 0,-1 0 0,0 0 0,2 3 0,2 2 0,-1 1 0,1 0 0,-2 0 0,1 0 0,-1 0 0,5 17 0,13 59 0,-14-50 0,22 104 13,14 185 0,-14 146-187,-20-277-261,8 129 331,51 775 91,-46-692-38,-35-2 686,-13-247-437,11-76-1645,10-53-5379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54 409 24575,'1'0'0,"-1"0"0,0 0 0,1 0 0,-1 0 0,1 0 0,-1 0 0,0 0 0,1 0 0,-1 0 0,1 0 0,-1 0 0,0-1 0,1 1 0,-1 0 0,0 0 0,1 0 0,-1-1 0,0 1 0,1 0 0,-1 0 0,0-1 0,1 1 0,-1 0 0,0 0 0,0-1 0,1 1 0,-1-1 0,0 1 0,0 0 0,0-1 0,0 1 0,1-1 0,-6 16 0,0 28 0,3 65 0,3-75 0,-2-1 0,-1 1 0,-1-1 0,-8 34 0,10-64 0,1 0 0,-1 1 0,1-1 0,-1 0 0,0 0 0,0 0 0,0 0 0,0 0 0,-1 0 0,1 0 0,0 0 0,-1 0 0,1 0 0,-4 2 0,5-4 0,0 0 0,-1 0 0,1 0 0,0 0 0,-1 0 0,1 0 0,0 0 0,-1 0 0,1 0 0,0 0 0,-1 0 0,1 0 0,0 0 0,-1 0 0,1 0 0,0 0 0,0 0 0,-1 0 0,1 0 0,0 0 0,-1 0 0,1-1 0,0 1 0,0 0 0,-1 0 0,1 0 0,0-1 0,0 1 0,-1 0 0,1 0 0,0-1 0,0 1 0,-1-1 0,-5-22 0,5-5 0,1-1 0,2 1 0,0-1 0,14-54 0,-6 28 0,15-83 0,50-154 0,-72 282 0,0 0 0,1 1 0,1 0 0,-1 0 0,1 0 0,8-10 0,-12 18 0,-1 0 0,1 0 0,0 0 0,0 0 0,0 1 0,0-1 0,0 0 0,0 0 0,0 1 0,0-1 0,0 0 0,1 1 0,-1-1 0,0 1 0,0-1 0,1 1 0,-1 0 0,0 0 0,0-1 0,1 1 0,-1 0 0,2 0 0,-1 1 0,0 0 0,0 0 0,0 0 0,-1 1 0,1-1 0,0 0 0,-1 1 0,1-1 0,0 1 0,-1 0 0,0-1 0,1 1 0,-1 0 0,0 0 0,0 0 0,0 0 0,0 0 0,0 3 0,12 31 0,-2 0 0,-2 0 0,-1 1 0,4 50 0,-6-41 0,64 566-1365,-67-563-5461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93 24575,'-4'-5'0,"-7"-5"0,-6-7 0,-4-5 0,6 2 0,5 8 0,9 7 0,9 4 0,13 2 0,8 1 0,7 0 0,3 0 0,4-1 0,-6 0-8191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644 249 24575,'2'-52'0,"-1"33"0,0 0 0,-1 1 0,-1-1 0,-1 1 0,-5-27 0,6 42 0,0 0 0,-1-1 0,1 1 0,-1 0 0,0 0 0,1 0 0,-2 0 0,1 0 0,0 0 0,-1 1 0,1-1 0,-1 1 0,1-1 0,-1 1 0,0 0 0,0 0 0,0 1 0,-1-1 0,1 0 0,0 1 0,-1 0 0,1 0 0,0 0 0,-1 0 0,0 1 0,1-1 0,-1 1 0,1 0 0,-1 0 0,-4 0 0,-10 2 0,-1 0 0,0 1 0,0 1 0,-24 8 0,36-10 0,-31 10 0,-42 18 0,69-25 0,1 0 0,-1 1 0,1 0 0,0 0 0,0 1 0,1 1 0,0 0 0,-12 12 0,19-17 0,-1 1 0,0-1 0,1 1 0,0 0 0,0 0 0,0 0 0,0 0 0,0 0 0,1 0 0,0 1 0,0-1 0,0 0 0,1 1 0,-1-1 0,1 0 0,0 1 0,1 5 0,0-3 0,1 0 0,0 0 0,0-1 0,0 1 0,1-1 0,0 0 0,1 0 0,-1 0 0,1 0 0,5 6 0,7 6 0,1-1 0,1-1 0,0-1 0,1 0 0,28 17 0,14 2 0,117 47 0,12 5 0,-183-82 0,-1 0 0,1 0 0,-1 0 0,0 1 0,0-1 0,-1 2 0,10 10 0,-14-15 0,0 0 0,0 0 0,0 1 0,-1-1 0,1 0 0,-1 1 0,1-1 0,-1 1 0,1-1 0,-1 1 0,0-1 0,0 1 0,1-1 0,-1 1 0,0-1 0,-1 1 0,1 2 0,-1-2 0,0 0 0,0 0 0,0 0 0,0 0 0,0-1 0,-1 1 0,1 0 0,0 0 0,-1-1 0,1 1 0,-1-1 0,0 0 0,0 1 0,1-1 0,-1 0 0,-2 1 0,-14 7 0,-1 0 0,0-1 0,0-1 0,-40 8 0,-89 9 0,112-19 0,-349 27-1365,270-28-5461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151 320 24575,'-3'-16'0,"-3"37"0,3-7 0,-48 167 0,-13 51 0,41-151 0,76-255 0,34-197 0,-72 300 0,-12 61 0,23-92 0,-23 93 0,0 0 0,1 0 0,0 0 0,1 1 0,-1 0 0,2 0 0,-1 0 0,11-11 0,-14 17 0,-1 0 0,1 1 0,0 0 0,0-1 0,0 1 0,0 0 0,0 0 0,0 0 0,0 0 0,0 0 0,0 0 0,0 1 0,1-1 0,-1 1 0,0-1 0,0 1 0,1 0 0,-1 0 0,0 0 0,1 0 0,-1 0 0,0 1 0,0-1 0,1 1 0,-1-1 0,0 1 0,0 0 0,0 0 0,0 0 0,0 0 0,0 0 0,0 1 0,0-1 0,0 0 0,-1 1 0,1-1 0,1 3 0,7 6 0,-1 1 0,0 0 0,-1 0 0,11 20 0,3 9 0,-2 0 0,-2 2 0,-2 0 0,11 47 0,-6-3 0,10 97 0,-21-81-1365,-8-66-5461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4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102 257 24575,'-3'-19'0,"-4"33"0,-5 36 0,12-49 0,-18 93 0,7-34 0,-30 98 0,31-136 0,11-36 0,10-37 0,133-421 0,-140 460 0,16-38 0,-18 47 0,-1 0 0,1 0 0,-1 0 0,1 0 0,0 1 0,0-1 0,0 1 0,0 0 0,1-1 0,-1 1 0,1 0 0,-1 0 0,4-1 0,-5 2 0,0 1 0,0 0 0,0 0 0,0 0 0,1 0 0,-1 0 0,0 0 0,0 0 0,0 0 0,0 0 0,0 0 0,0 0 0,0 1 0,0-1 0,0 0 0,0 1 0,0-1 0,0 1 0,0-1 0,0 1 0,0 0 0,0-1 0,0 1 0,-1 0 0,1 0 0,0-1 0,0 1 0,-1 0 0,1 0 0,-1 0 0,2 1 0,15 33 0,-17-35 0,13 41 0,-2 0 0,-1 0 0,6 70 0,-4-24 0,14 154-1365,-25-212-5461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51 24575,'-4'-5'0,"-7"-1"0,-6 0 0,5 1 0,14 2 0,10 1 0,13 1 0,12-4 0,9-2 0,10 1 0,-4 2-8191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24575,'32'100'0,"-24"-65"0,-2 0 0,-1 1 0,0 35 0,-6 106 0,1-175 0,-1-152 0,-2 52 0,11-105 0,-7 192 0,1-1 0,0 0 0,1 1 0,0-1 0,0 1 0,8-15 0,-9 22 0,0 0 0,0 1 0,1 0 0,-1-1 0,1 1 0,0 0 0,0 0 0,0 1 0,0-1 0,0 0 0,1 1 0,-1 0 0,1 0 0,0 0 0,-1 0 0,1 1 0,0-1 0,0 1 0,0 0 0,0 0 0,7 0 0,5 0 0,0 0 0,0 1 0,-1 1 0,1 1 0,18 3 0,-28-4 0,-1 0 0,1 1 0,0 0 0,-1 0 0,1 0 0,-1 0 0,0 1 0,1 0 0,-1 0 0,-1 0 0,1 1 0,0-1 0,-1 1 0,0 0 0,0 1 0,7 9 0,-10-12 0,0 0 0,0 0 0,0 0 0,0 0 0,0 1 0,-1-1 0,1 0 0,-1 1 0,0-1 0,1 0 0,-1 1 0,0-1 0,-1 0 0,1 1 0,0-1 0,-1 1 0,1-1 0,-2 4 0,0-2 0,0 1 0,-1-1 0,1 0 0,-1 0 0,0-1 0,0 1 0,0-1 0,-7 7 0,-5 1 0,-1 0 0,0-1 0,-28 13 0,43-22 0,-18 7 0,-41 11 0,46-15 0,0 0 0,0 0 0,1 2 0,-1 0 0,-20 12 0,33-18 0,1 1 0,-1-1 0,1 1 0,-1-1 0,0 1 0,1-1 0,-1 1 0,1-1 0,0 1 0,-1 0 0,1-1 0,-1 1 0,1-1 0,0 1 0,0 0 0,-1-1 0,1 1 0,0 0 0,0 0 0,0-1 0,0 1 0,-1 0 0,1-1 0,0 1 0,1 0 0,-1 0 0,0-1 0,0 1 0,0 0 0,0-1 0,0 1 0,1 0 0,-1-1 0,0 1 0,1 0 0,-1-1 0,0 1 0,1 0 0,-1-1 0,1 1 0,-1-1 0,1 1 0,-1-1 0,1 1 0,-1-1 0,1 0 0,0 1 0,-1-1 0,1 1 0,0-1 0,0 0 0,38 20 0,-36-19 0,52 20 0,50 22 0,-94-38 0,0 2 0,0-1 0,-1 1 0,0 1 0,0 0 0,17 18 0,-25-24 0,0 0 0,0 1 0,0-1 0,0 1 0,0 0 0,-1-1 0,1 1 0,-1 0 0,0 0 0,1 0 0,-1 0 0,-1 0 0,1 0 0,0 0 0,-1 1 0,0-1 0,1 0 0,-1 0 0,0 1 0,-1-1 0,1 0 0,-1 0 0,1 0 0,-1 0 0,0 0 0,0 0 0,0 0 0,-1 0 0,1 0 0,-1 0 0,1 0 0,-1-1 0,0 1 0,0-1 0,0 1 0,-1-1 0,1 0 0,0 0 0,-4 2 0,-3 4 0,-1-1 0,0-1 0,0 0 0,0 0 0,-1-1 0,0-1 0,0 0 0,0 0 0,-18 3 0,14-5-227,0 0-1,0 0 1,0-2-1,1 0 1,-25-3-1,10-3-6598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17 269 24575,'0'0'0,"0"-1"0,0 1 0,0 0 0,0 0 0,0-1 0,0 1 0,0 0 0,0-1 0,0 1 0,0 0 0,0-1 0,0 1 0,0 0 0,0 0 0,0-1 0,0 1 0,0 0 0,0-1 0,0 1 0,0 0 0,0 0 0,-1-1 0,1 1 0,0 0 0,0 0 0,0-1 0,-1 1 0,1 0 0,0 0 0,0 0 0,0-1 0,-1 1 0,1 0 0,0 0 0,0 0 0,-1 0 0,1 0 0,0-1 0,-1 1 0,1 0 0,0 0 0,0 0 0,-1 0 0,1 0 0,0 0 0,-1 0 0,1 0 0,0 0 0,-1 0 0,1 0 0,0 0 0,-1 0 0,0 1 0,1-1 0,-1 1 0,1 0 0,-1-1 0,1 1 0,-1-1 0,1 1 0,-1 0 0,1-1 0,-1 1 0,1 0 0,0-1 0,-1 1 0,1 0 0,0 0 0,0-1 0,0 1 0,-1 0 0,1 0 0,0-1 0,0 1 0,0 0 0,0 1 0,5 33 0,2-1 0,19 61 0,-15-59 0,-1 1 0,4 37 0,-15-96 0,2-1 0,0 1 0,1-1 0,1 1 0,12-41 0,0 7 0,32-70 0,-39 107 0,43-91 0,-45 100 0,-1 1 0,1-1 0,1 1 0,0 1 0,0-1 0,1 1 0,0 0 0,13-9 0,-19 15 0,0 1 0,0 0 0,0-1 0,0 1 0,0 0 0,0 0 0,0 0 0,1 1 0,-1-1 0,0 0 0,1 1 0,-1-1 0,0 1 0,1 0 0,-1 0 0,0 0 0,1 0 0,-1 0 0,1 1 0,-1-1 0,4 2 0,-3-1 0,0 1 0,-1 0 0,1 0 0,-1 0 0,1 0 0,-1 0 0,0 1 0,0-1 0,0 1 0,0-1 0,0 1 0,0 0 0,2 5 0,3 9 0,-1 0 0,-1 1 0,-1-1 0,3 26 0,-6-40 0,13 125-379,-6 238-1,-9-320-226,1-1-6220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38 116 24575,'-5'-5'0,"-1"-6"0,-5-1 0,0-4 0,6 2 0,9 3 0,9 3 0,10 3 0,12 2 0,8 2 0,7 1 0,4-4 0,6-1 0,3-5 0,-9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74 199 24575,'0'-5'0,"-1"0"0,0 0 0,1 1 0,-2-1 0,1 0 0,-1 0 0,1 1 0,-6-9 0,6 10 0,0 1 0,-1-1 0,0 1 0,1-1 0,-1 1 0,0 0 0,0-1 0,0 1 0,-1 0 0,1 1 0,0-1 0,-1 0 0,1 1 0,-1-1 0,-3-1 0,5 3 0,0 0 0,1 0 0,-1-1 0,0 1 0,0 0 0,1 0 0,-1 0 0,0 0 0,1 0 0,-1 0 0,0 0 0,1 0 0,-1 1 0,0-1 0,0 0 0,1 0 0,-1 1 0,1-1 0,-1 0 0,0 0 0,1 1 0,-1-1 0,1 1 0,-1-1 0,0 1 0,1-1 0,0 1 0,-1-1 0,1 1 0,-1-1 0,1 1 0,-1 0 0,1-1 0,0 1 0,0 0 0,-1-1 0,1 1 0,0 0 0,0-1 0,0 1 0,0 0 0,0-1 0,0 1 0,0 1 0,1 35 0,-1-32 0,13 106 0,21 306 0,-35-402 0,1-9 0,-1-1 0,1 1 0,0-1 0,1 0 0,-1 1 0,1-1 0,0 1 0,0-1 0,1 0 0,3 10 0,-4-15 0,0 0 0,-1 0 0,1-1 0,-1 1 0,1 0 0,-1-1 0,1 1 0,-1 0 0,1-1 0,-1 1 0,1 0 0,-1-1 0,0 1 0,1-1 0,-1 1 0,0-1 0,1 1 0,-1-1 0,0 1 0,1-1 0,-1 1 0,0-1 0,0 1 0,0-1 0,0 0 0,0 1 0,1-1 0,-1 1 0,0-1 0,0-1 0,7-23 0,39-219 0,-11 45 0,-24 153 0,1 1 0,23-54 0,-31 92 0,-1-1 0,1 0 0,0 1 0,1-1 0,0 1 0,0 1 0,1-1 0,0 1 0,0 0 0,0 0 0,1 0 0,11-7 0,-14 11 0,0 0 0,1 0 0,-1 0 0,1 0 0,0 1 0,0 0 0,-1 0 0,1 0 0,0 0 0,0 1 0,0 0 0,0 0 0,0 0 0,0 0 0,0 1 0,-1 0 0,1 0 0,0 1 0,0-1 0,-1 1 0,1 0 0,8 5 0,-2 0 0,-1 0 0,1 1 0,-1 1 0,-1 0 0,0 0 0,0 1 0,-1 0 0,0 0 0,0 1 0,-1 0 0,-1 0 0,0 1 0,0 0 0,5 21 0,-8-25 0,0 0 0,-1 0 0,0 0 0,-1 0 0,0 0 0,0 1 0,-1-1 0,0 0 0,-1 1 0,0-1 0,0 0 0,0 1 0,-1-1 0,0 0 0,-1 0 0,0 0 0,0-1 0,-1 1 0,0-1 0,0 0 0,0 0 0,-1 0 0,-10 11 0,3-8-195,-1 0 0,1 0 0,-2-2 0,1 0 0,-1 0 0,-17 6 0,-32 11-6631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1591 137 24575,'2'-1'0,"0"1"0,0-1 0,-1 0 0,1 0 0,0 1 0,0-1 0,-1 0 0,1 0 0,-1 0 0,1-1 0,-1 1 0,0 0 0,1-1 0,-1 1 0,0 0 0,0-1 0,0 1 0,0-1 0,0 0 0,0 1 0,0-1 0,0 0 0,0-2 0,1 0 0,0-1 0,-1 0 0,0 0 0,1 1 0,-2-1 0,1 0 0,0-8 0,-1 11 0,-1-1 0,1 1 0,-1 0 0,0 0 0,0-1 0,0 1 0,0 0 0,0 0 0,0 0 0,0 0 0,-1 0 0,1 0 0,-1 0 0,1 1 0,-1-1 0,0 1 0,1-1 0,-1 1 0,0-1 0,0 1 0,0 0 0,-1 0 0,1 0 0,0 0 0,-3-1 0,-5-1 0,0 1 0,0 0 0,0 0 0,-18 0 0,-31 1 0,-101 12 0,-61 22 0,155-22 0,56-10 0,-811 161 0,792-155 0,0 2 0,1 1 0,-42 20 0,68-29 0,0 0 0,0 0 0,0 0 0,0 0 0,0 1 0,0-1 0,0 0 0,0 1 0,1 0 0,-1-1 0,1 1 0,-1 0 0,1 0 0,-1 0 0,1 0 0,0 0 0,0 0 0,-1 4 0,2-4 0,0-1 0,0 0 0,1 1 0,-1-1 0,0 0 0,1 0 0,-1 1 0,1-1 0,-1 0 0,1 0 0,0 1 0,0-1 0,-1 0 0,1 0 0,0 0 0,0 0 0,0 0 0,0 0 0,0-1 0,0 1 0,0 0 0,1 0 0,0 0 0,10 5 0,1 0 0,-1-1 0,1-1 0,0 0 0,15 3 0,92 14 11,154 9 0,127-15-245,-366-14 168,592 5-1392,-2-36 1167,-624 30 289,50-5-21,0-1 0,71-19 0,-114 23 19,0-1 1,0 0 0,-1 0-1,1-1 1,-1 0-1,12-8 1,-18 11 11,0 0 0,1 0 0,-1 0 0,0 0 0,0-1 0,0 1 0,1 0 0,-1-1 0,-1 1 0,1-1 0,0 1 0,0-1 0,0 0 0,-1 1 0,1-1 0,-1 0 0,0 1 0,1-1 0,-1 0 0,0 0 0,0 1 0,0-1 0,0 0 0,0 0 0,0 1 0,-1-1 0,1 0 0,0 1 0,-1-1 0,0 0 0,1 1 0,-1-1 0,0 1 0,0-1 0,0 1 0,-1-3 0,-4-3 136,0 0 0,0 0 0,-1 0 1,0 1-1,0 0 0,0 1 0,-1-1 0,0 1 0,-11-5 1,-13-5-17,-38-11 1,64 24-79,-109-35 8,-178-32 1,-126 13-562,265 44-180,-211 10 0,281 9-5679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24575,'1'0'0,"0"1"0,0-1 0,0 0 0,0 1 0,0-1 0,0 1 0,0-1 0,0 1 0,0-1 0,0 1 0,0 0 0,-1 0 0,1-1 0,0 1 0,-1 0 0,1 0 0,0 0 0,-1 0 0,1-1 0,-1 1 0,1 0 0,-1 0 0,0 0 0,1 0 0,-1 0 0,0 0 0,0 2 0,5 30 0,-7-3 0,-1-1 0,-2 1 0,-1-1 0,-1 0 0,-14 36 0,-6 26 0,-38 166 0,-32 285 0,94-515 0,1 0 0,1 1 0,1-1 0,6 48 0,-4-66 0,0 0 0,0-1 0,1 1 0,-1 0 0,2-1 0,-1 0 0,2 0 0,-1 0 0,1 0 0,0-1 0,0 0 0,1 0 0,0 0 0,0-1 0,0 0 0,1 0 0,0 0 0,10 5 0,1-1 0,-1-2 0,1 0 0,1-1 0,0-1 0,0-1 0,20 3 0,122 10 0,-91-12 0,795 17-20,-648-24-84,147 2-543,365-4 671,-701 2-24,-7 2 0,0-2 0,0 0 0,0-1 0,0-1 0,35-11 0,-55 14-1,0 0 0,0-1 0,0 1 0,0-1 0,0 1 0,0-1 0,0 1 0,0-1 0,0 1 0,0-1 0,0 0 0,0 0 0,0 1 0,0-1 0,-1 0 0,1 0 0,0 0 0,-1 0 0,1 0 0,0-1 0,-1 1 5,0 0-1,0 0 0,0 0 0,0 0 0,0 0 0,0 1 0,-1-1 0,1 0 1,0 0-1,0 0 0,-1 1 0,1-1 0,-1 0 0,1 0 0,-1 1 0,1-1 1,-1 0-1,1 1 0,-1-1 0,0 0 0,-5-4 113,0 0-1,0 1 1,0 0-1,-12-6 1,-101-40 89,75 33-928,-73-38 0,90 38-6103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24575,'-1'-12'0,"4"-40"0,-3 51 0,0-1 0,0 1 0,0-1 0,1 1 0,-1 0 0,0-1 0,1 1 0,-1-1 0,1 1 0,0 0 0,-1 0 0,1-1 0,0 1 0,0 0 0,0 0 0,0 0 0,0 0 0,0 0 0,0 0 0,0 0 0,1 0 0,-1 0 0,0 1 0,0-1 0,1 0 0,-1 1 0,0-1 0,2 0 0,-2 1 0,1 1 0,-1-1 0,0 0 0,0 0 0,0 1 0,0-1 0,0 1 0,0-1 0,0 1 0,0-1 0,0 1 0,0-1 0,0 1 0,0 0 0,0 0 0,-1-1 0,1 1 0,0 0 0,0 0 0,-1 0 0,1 0 0,-1 0 0,1 0 0,-1 0 0,1 2 0,11 29 0,-11-30 0,7 40 0,-1 1 0,-2 1 0,-2-1 0,-4 68 0,1-46 0,-2 203-102,4 225 327,36-3-1713,-31-440-5338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0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24575,'0'0'0,"0"0"0,0 0 0,0 0 0,1 0 0,-1 0 0,0 0 0,0 0 0,0 0 0,0 0 0,0 1 0,0-1 0,0 0 0,0 0 0,0 0 0,0 0 0,0 0 0,0 0 0,0 0 0,0 0 0,0 0 0,0 0 0,0 0 0,1 0 0,-1 0 0,0-1 0,0 1 0,0 0 0,0 0 0,0 0 0,0 0 0,0 0 0,0 0 0,0 0 0,0 0 0,0 0 0,0 0 0,0 0 0,0 0 0,0 0 0,0 0 0,0 0 0,0 0 0,0 0 0,0 0 0,0 0 0,0 0 0,0 0 0,0 0 0,1-1 0,-1 1 0,0 0 0,0 0 0,0 0 0,0 0 0,0 0 0,0 0 0,-1 0 0,7 9 0,3 14 0,43 298 0,-24 4 0,-14-143 0,35 509 0,-46-638-1365,-1-13-5461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1371 24575,'1'1'0,"1"0"0,-1-1 0,1 1 0,-1 0 0,0 0 0,0 0 0,0 0 0,1 0 0,-1 0 0,0 0 0,0 0 0,0 1 0,-1-1 0,1 0 0,0 1 0,0-1 0,-1 0 0,1 1 0,-1-1 0,1 1 0,-1-1 0,1 1 0,-1-1 0,0 1 0,0 2 0,2 5 0,7-72 0,-4 38 0,2 0 0,0 1 0,2 0 0,1 0 0,0 1 0,2 1 0,1 0 0,26-36 0,-34 52 0,0 1 0,1-1 0,-1 1 0,1 1 0,0-1 0,1 1 0,-1 0 0,1 0 0,10-4 0,-14 7 0,-1 0 0,1 1 0,0-1 0,-1 0 0,1 1 0,0 0 0,-1 0 0,1-1 0,0 2 0,0-1 0,-1 0 0,1 0 0,0 1 0,-1 0 0,1-1 0,0 1 0,-1 0 0,1 0 0,-1 1 0,0-1 0,1 0 0,-1 1 0,0 0 0,0-1 0,0 1 0,0 0 0,0 0 0,0 0 0,2 3 0,31 43 0,39 47 0,-52-69 0,2-1 0,1 0 0,45 32 0,-68-55 0,0-1 0,0 1 0,0-1 0,1 0 0,-1 0 0,0 0 0,0 0 0,1-1 0,-1 1 0,1 0 0,-1-1 0,1 0 0,-1 0 0,0 0 0,1 0 0,-1 0 0,1 0 0,-1 0 0,1-1 0,2 0 0,-1-1 0,-1 0 0,1 0 0,-1 0 0,1 0 0,-1 0 0,0-1 0,0 0 0,0 1 0,0-1 0,0 0 0,3-5 0,2-5 0,1-1 0,-2 0 0,0 0 0,0-1 0,4-18 0,10-41 0,11-78 0,-22 96 0,1 0 0,4 0 0,31-78 0,-40 119 0,-1 4 0,0 0 0,0 0 0,1 1 0,0 0 0,9-12 0,-14 21 0,1-1 0,0 0 0,0 0 0,-1 1 0,1-1 0,0 1 0,0 0 0,0-1 0,1 1 0,-1 0 0,0 0 0,0 0 0,1 1 0,-1-1 0,0 0 0,1 1 0,-1 0 0,1-1 0,-1 1 0,0 0 0,1 0 0,-1 0 0,1 1 0,-1-1 0,0 1 0,1-1 0,-1 1 0,0 0 0,1 0 0,3 2 0,30 14 0,1-2 0,1-1 0,0-2 0,1-2 0,62 9 0,39-6 0,-122-12 0,-1-1 0,1-1 0,0-1 0,0-1 0,30-8 0,-39 8 0,-1-1 0,0 1 0,0-2 0,0 1 0,-1-1 0,0-1 0,0 1 0,0-1 0,-1-1 0,1 1 0,-2-1 0,1 0 0,-1 0 0,0 0 0,6-12 0,4-12 0,-2 0 0,17-58 0,-11 32 0,106-293-1365,-119 331-5461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94 24575,'0'-4'0,"-5"-7"0,-1-6 0,5 1 0,7 2 0,7 4 0,6 3 0,10 3 0,3 3 0,7 1 0,5-5 0,-5 0-8191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24575,'1'-2'0,"-1"0"0,0 0 0,1 0 0,0 0 0,-1 0 0,1 0 0,0 1 0,0-1 0,0 0 0,0 0 0,0 1 0,1-1 0,-1 1 0,0-1 0,1 1 0,-1 0 0,4-2 0,32-22 0,-25 18 0,21-16 0,-1-1 0,34-35 0,-36 31 0,1 2 0,37-25 0,-49 38 0,-15 10 0,0 0 0,0 1 0,0-1 0,0 1 0,1 0 0,-1 0 0,5-2 0,-6 4 0,-1 0 0,0 0 0,1 0 0,-1 0 0,1 0 0,-1 0 0,1 1 0,-1-1 0,0 1 0,1-1 0,-1 1 0,0 0 0,0 0 0,1 0 0,-1 0 0,0 1 0,0-1 0,2 2 0,19 17 0,0 0 0,-1 2 0,-1 0 0,22 30 0,-1-1 0,89 129 0,-93-123 0,-32-47-1365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58 131 24575,'-44'-6'0,"43"6"0,1 0 0,-1 0 0,0 0 0,0-1 0,1 1 0,-1 0 0,0-1 0,0 1 0,1 0 0,-1-1 0,0 1 0,1-1 0,-1 1 0,1-1 0,-1 0 0,0 1 0,1-1 0,0 1 0,-2-2 0,3 1 0,-1 0 0,0 0 0,0 1 0,0-1 0,0 0 0,1 0 0,-1 0 0,0 1 0,0-1 0,1 0 0,-1 0 0,1 1 0,-1-1 0,1 0 0,-1 1 0,1-1 0,-1 1 0,1-1 0,0 1 0,-1-1 0,1 1 0,0-1 0,-1 1 0,2-1 0,7-5 0,1 1 0,-1-1 0,1 2 0,0 0 0,0 0 0,14-3 0,67-11 0,-46 10 0,142-25 0,-184 32 0,0 0 0,0 0 0,1 1 0,-1 0 0,0-1 0,0 1 0,0 0 0,0 1 0,0-1 0,0 0 0,0 1 0,0 0 0,0 0 0,0 0 0,0 0 0,0 0 0,0 0 0,0 1 0,2 1 0,-2 1 0,1 0 0,-1-1 0,0 1 0,-1 1 0,1-1 0,-1 0 0,1 0 0,-1 1 0,-1-1 0,1 1 0,1 8 0,11 47 0,8 100 0,-8-52 0,-10-82-116,0-8-40,-1 1-1,-1 0 1,0 0 0,-1 1 0,-1-1 0,-1 0 0,-7 38 0,2-39-6670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71 24575,'-5'5'0,"3"1"0,7 0 0,7-2 0,6 0 0,9-7 0,5-2 0,2 0 0,4-4 0,0-1 0,-2 2 0,-1 2 0,-8-3 0,-3 1 0,-6-4 0,-2 1 0,-3 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24575,'0'5'0,"5"1"0,1 4 0,4 1 0,1 3 0,-6 0 0,-9-4 0,-4-7 0,-5-5 0,0-6 0,2-7 0,7-1 0,10 3 0,7 3 0,8 4 0,-2 7 0,-2 3-8191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24575,'0'-2'0,"0"0"0,0 0 0,0 0 0,0 0 0,1 0 0,-1 0 0,1 0 0,-1 1 0,1-1 0,0 0 0,0 0 0,1-1 0,6 0 0,3 14 0,5 19 0,-2 1 0,0 1 0,14 54 0,-18-53 0,146 454 0,-141-444-1365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 24575,'-1'-1'0,"1"1"0,0 0 0,-1-1 0,1 1 0,0 0 0,-1 0 0,1-1 0,-1 1 0,1 0 0,-1 0 0,1 0 0,0-1 0,-1 1 0,1 0 0,-1 0 0,1 0 0,-1 0 0,1 0 0,-1 0 0,1 0 0,-1 0 0,1 0 0,-1 0 0,1 0 0,-1 0 0,1 1 0,-1-1 0,1 0 0,0 0 0,-1 0 0,1 1 0,-1-1 0,1 0 0,0 0 0,-1 1 0,1-1 0,-1 0 0,1 1 0,0-1 0,0 1 0,-1-1 0,1 0 0,0 1 0,0-1 0,-1 1 0,1-1 0,0 1 0,0-1 0,0 0 0,0 1 0,0-1 0,0 1 0,-1 0 0,-9 36 0,7-24 0,-19 49 0,-3 0 0,-3-2 0,-70 112 0,94-167 0,-9 19 0,13-23 0,-1-1 0,1 0 0,0 1 0,0-1 0,0 0 0,0 1 0,0-1 0,0 0 0,0 1 0,0-1 0,0 0 0,0 1 0,0-1 0,0 0 0,0 1 0,0-1 0,0 0 0,0 1 0,1-1 0,-1 0 0,0 1 0,0-1 0,0 0 0,0 1 0,1-1 0,-1 0 0,0 0 0,0 1 0,1-1 0,-1 0 0,0 0 0,0 1 0,1-1 0,-1 0 0,0 0 0,1 0 0,-1 0 0,0 1 0,1-1 0,-1 0 0,0 0 0,1 0 0,-1 0 0,0 0 0,1 0 0,-1 0 0,0 0 0,1 0 0,-1 0 0,1 0 0,-1 0 0,0 0 0,1 0 0,-1-1 0,0 1 0,1 0 0,-1 0 0,0 0 0,0 0 0,1-1 0,-1 1 0,0 0 0,1-1 0,35-8 0,0-1 0,1 2 0,66-7 0,-28 13 0,-1 3 0,118 16 0,-76-4-1365,-104-13-5461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24575,'0'1'0,"1"0"0,-1 0 0,1 0 0,-1 0 0,1 0 0,0 0 0,-1 0 0,1 0 0,0 0 0,0 0 0,0 0 0,0 0 0,-1-1 0,1 1 0,0 0 0,1-1 0,-1 1 0,0-1 0,0 1 0,0-1 0,0 1 0,0-1 0,0 0 0,1 1 0,-1-1 0,0 0 0,2 0 0,40 5 0,-37-5 0,76 1 0,0-4 0,147-25 0,-95 9 0,792-52 0,-665 55 0,-265 16-1365,-9 1-5461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3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73 24575,'-1'0'0,"0"1"0,1-1 0,-1 1 0,1-1 0,-1 1 0,1 0 0,-1-1 0,1 1 0,0-1 0,-1 1 0,1 0 0,0 0 0,-1-1 0,1 1 0,0 0 0,0-1 0,0 1 0,0 0 0,0 0 0,0 0 0,0-1 0,0 1 0,0 0 0,0 0 0,0-1 0,0 1 0,1 1 0,-1-1 0,1 1 0,0-1 0,0 0 0,0 0 0,0 1 0,1-1 0,-1 0 0,0 0 0,0 0 0,1 0 0,-1 0 0,2 0 0,3 2 0,1 0 0,-1 0 0,1-1 0,-1 0 0,9 1 0,70 3 0,0-4 0,141-14 0,-177 9 0,1156-86 0,-1169 87 0,-20 1 0,0 0 0,0 0 0,-1-2 0,1 0 0,22-7 0,-32 6-6,-9 2-9,-11 1-1329,-11 4-5482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4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49 24575,'11'-22'0,"-1"4"0,-11 17 0,1 1 0,0 0 0,0-1 0,0 1 0,0-1 0,0 1 0,0 0 0,-1-1 0,1 1 0,0 0 0,0-1 0,0 1 0,-1 0 0,1-1 0,0 1 0,-1 0 0,1-1 0,0 1 0,-1 0 0,1 0 0,0 0 0,-1-1 0,1 1 0,0 0 0,-1 0 0,1 0 0,0 0 0,-1 0 0,1 0 0,-1-1 0,1 1 0,0 0 0,-1 0 0,1 0 0,-1 0 0,1 0 0,0 1 0,-1-1 0,1 0 0,-1 0 0,1 0 0,0 0 0,-1 0 0,0 1 0,-16 1 0,0 0 0,0 2 0,0 0 0,-24 9 0,-69 34 0,53-22 0,9-5 0,-99 45 0,119-50 0,0 0 0,-51 39 0,74-50 0,1 0 0,-1 1 0,1-1 0,-1 1 0,2 0 0,-1 0 0,-5 8 0,9-11 0,-1 0 0,0-1 0,0 1 0,1 0 0,-1-1 0,1 1 0,-1 0 0,1 0 0,0 0 0,0-1 0,0 1 0,0 0 0,0 0 0,0 0 0,0-1 0,0 1 0,1 0 0,-1 0 0,1-1 0,0 1 0,-1 0 0,1-1 0,0 1 0,0 0 0,0-1 0,0 1 0,0-1 0,0 0 0,0 1 0,3 1 0,1 1 0,1 0 0,-1-1 0,1 0 0,0 1 0,1-2 0,-1 1 0,0-1 0,1 0 0,-1 0 0,13 1 0,12 1 0,33-1 0,-43-3 0,200 0 0,-129-3 0,0 3 0,149 22 0,-237-21 0,9 1 0,-1 0 0,1 2 0,-1-1 0,19 9 0,-30-11 0,1-1 0,0 1 0,0 0 0,-1 0 0,1 0 0,0 0 0,-1 0 0,1 1 0,-1-1 0,1 0 0,-1 1 0,0-1 0,1 1 0,-1-1 0,0 1 0,0 0 0,0-1 0,-1 1 0,1 0 0,0 0 0,0 0 0,-1 0 0,1-1 0,-1 1 0,0 0 0,0 0 0,0 0 0,0 0 0,0 0 0,0 0 0,0 0 0,0 0 0,-1 0 0,1 0 0,-1 0 0,1 0 0,-3 3 0,-1 2 0,0-1 0,0 1 0,-1-1 0,1 0 0,-2 0 0,1-1 0,-1 1 0,1-1 0,-1 0 0,-1-1 0,1 1 0,-14 6 0,-8 2 0,-55 18 0,74-28 0,-44 14 0,-1-3 0,0-1 0,-1-4 0,0-1 0,0-3 0,-1-2 0,-95-8 0,138 3 0,0 0 0,-1 0 0,1-1 0,0-1 0,1 0 0,-1-1 0,1-1 0,-1 1 0,-19-15 0,26 15 0,-1 0 0,2-1 0,-1 1 0,1-1 0,-1-1 0,2 1 0,-1-1 0,1 1 0,0-1 0,0-1 0,1 1 0,0 0 0,0-1 0,1 0 0,0 1 0,0-1 0,-1-13 0,1-16-1365,2 4-5461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4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73 24575,'-2'-1'0,"1"0"0,0 0 0,-1 0 0,1-1 0,0 1 0,0-1 0,0 1 0,0-1 0,0 1 0,0-1 0,0 0 0,1 1 0,-1-1 0,1 0 0,-1 0 0,1 1 0,-1-1 0,1 0 0,0 0 0,0 0 0,0 0 0,0 1 0,0-1 0,1 0 0,-1 0 0,0 0 0,1 1 0,-1-1 0,1 0 0,0 0 0,0 1 0,1-4 0,0 4 0,-1-1 0,1 1 0,-1 0 0,1-1 0,-1 1 0,1 0 0,0 0 0,-1 0 0,1 0 0,0 1 0,0-1 0,0 0 0,0 1 0,-1-1 0,1 1 0,0 0 0,0 0 0,0 0 0,0 0 0,0 0 0,0 0 0,0 0 0,0 0 0,0 1 0,0-1 0,0 1 0,0 0 0,-1-1 0,1 1 0,0 0 0,2 1 0,4 3 0,0 1 0,0 0 0,-1 0 0,0 1 0,0 0 0,0 0 0,-1 1 0,0-1 0,0 1 0,-1 1 0,0-1 0,5 12 0,6 17 0,18 63 0,-27-78 0,24 99 67,30 246 0,0 5-1566,-57-357-5327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24 189 24575,'0'522'0,"0"-516"0,-1 26 0,1-31 0,0 0 0,0 0 0,0 1 0,0-1 0,-1 0 0,1 0 0,0 0 0,-1 1 0,1-1 0,-1 0 0,1 0 0,-1 0 0,1 0 0,-1 0 0,0 0 0,0 0 0,1 0 0,-3 1 0,2-2 0,0-1 0,1 0 0,-1 0 0,0 1 0,0-1 0,1 0 0,-1 0 0,0 0 0,1 0 0,-1 0 0,1 0 0,-1 0 0,1 0 0,0 0 0,-1-1 0,1 1 0,0 0 0,0 0 0,0 0 0,0-2 0,-2-21 0,1 0 0,1 1 0,2-1 0,4-31 0,-1 18 0,7-72 0,5 0 0,41-143 0,-55 242 0,0-1 0,2 0 0,-1 1 0,1 0 0,8-11 0,-12 19 0,0 1 0,0-1 0,0 1 0,0 0 0,0 0 0,1-1 0,-1 1 0,0 0 0,1 0 0,-1 0 0,1 1 0,-1-1 0,1 0 0,0 0 0,-1 1 0,1-1 0,2 0 0,-2 2 0,0-1 0,-1 0 0,1 1 0,0-1 0,0 1 0,-1-1 0,1 1 0,0 0 0,0 0 0,-1-1 0,1 1 0,-1 0 0,1 1 0,-1-1 0,0 0 0,1 0 0,-1 1 0,0-1 0,0 1 0,2 1 0,3 6-37,0 1 0,0-1 1,-1 1-1,-1 1 0,1-1 0,-2 0 0,1 1 0,-2 0 0,1 0 0,-1 0 0,-1 0 0,0 0 1,-1 0-1,0 0 0,0 0 0,-1 0 0,-1 0 0,0 0 0,0 0 0,-1 0 0,-1 0 0,1-1 1,-2 0-1,0 1 0,0-2 0,0 1 0,-1-1 0,-1 1 0,0-2 0,0 1 0,-1-1 0,1 0 1,-2-1-1,1 0 0,-1 0 0,-17 10 0,1-6-6789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4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440 140 24575,'0'-15'0,"0"5"0,1 0 0,-2 0 0,1 0 0,-2 0 0,1 0 0,-5-15 0,5 23 0,-1-1 0,1 1 0,-1-1 0,1 1 0,-1 0 0,0-1 0,0 1 0,0 0 0,0 0 0,0 0 0,0 0 0,0 1 0,-1-1 0,1 1 0,-1-1 0,1 1 0,-1 0 0,0 0 0,1 0 0,-1 0 0,0 1 0,0-1 0,1 1 0,-1-1 0,0 1 0,0 0 0,-5 1 0,0-1 0,1 1 0,0 1 0,0 0 0,0-1 0,1 2 0,-1-1 0,0 1 0,1 0 0,0 1 0,0-1 0,0 1 0,-11 9 0,0 2 0,1 0 0,-26 32 0,20-18 0,1 1 0,1 1 0,2 1 0,1 1 0,2 0 0,1 1 0,-13 48 0,17-41 0,1 0 0,2 0 0,2 1 0,2 0 0,1 0 0,5 50 0,0-67 0,1 1 0,0 0 0,2-1 0,1 0 0,1 0 0,1-1 0,1 0 0,2-1 0,0 0 0,16 23 0,-17-31 0,0-1 0,1-1 0,0 0 0,1-1 0,0 0 0,1-1 0,0 0 0,1-2 0,0 1 0,1-2 0,0 0 0,0-1 0,0 0 0,1-1 0,28 5 0,-12-5 0,0-1 0,1-1 0,0-3 0,0 0 0,0-2 0,-1-2 0,64-12 0,-80 11 0,1-1 0,-1-1 0,0 0 0,0-2 0,-1 1 0,0-2 0,0 0 0,-1-1 0,0-1 0,-1 0 0,0-1 0,-1 0 0,0-1 0,-1-1 0,0 0 0,12-21 0,-8 7 0,-1-2 0,-2 1 0,-1-2 0,-1 0 0,-1 0 0,-2-1 0,-2 0 0,0-1 0,-3 1 0,1-37 0,-4 38 0,-1 0 0,-2 1 0,-1-1 0,-1 1 0,-2 0 0,-1 0 0,-1 0 0,-2 1 0,-1 1 0,-28-51 0,31 65 0,-1 1 0,0-1 0,-1 1 0,-1 1 0,0 0 0,0 1 0,-1 0 0,-1 1 0,0 1 0,0 0 0,-1 0 0,0 2 0,-16-7 0,2 5 0,0 0 0,-1 2 0,0 1 0,-1 1 0,1 2 0,-39 0 0,-131 8-1365,176-4-5461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4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24575,'1'0'0,"1"0"0,-1 1 0,0-1 0,0 1 0,0-1 0,0 1 0,0-1 0,0 1 0,-1 0 0,1-1 0,0 1 0,0 0 0,0 0 0,0-1 0,-1 1 0,1 0 0,-1 0 0,1 0 0,0 0 0,0 1 0,12 27 0,-9-19 0,15 35 0,20 69 0,-11-25 0,-25-82 0,-1 1 0,1 0 0,0 0 0,1 0 0,8 12 0,-12-18 0,1-1 0,0 0 0,0 0 0,0 0 0,0 0 0,0 0 0,0 0 0,0 0 0,0 0 0,0 0 0,1-1 0,-1 1 0,0 0 0,1-1 0,-1 1 0,0-1 0,1 1 0,-1-1 0,0 0 0,1 0 0,-1 1 0,1-1 0,-1 0 0,1 0 0,-1 0 0,0-1 0,1 1 0,-1 0 0,1 0 0,-1-1 0,0 1 0,1-1 0,-1 1 0,0-1 0,2-1 0,25-16 0,-1-1 0,-1-1 0,47-48 0,-1 2 0,46-41 0,-105 102 111,-13 5-146,0 0-1,0 1 1,1-1 0,-1 0 0,0 0 0,0 0 0,0 1 0,0-1-1,0 0 1,0 0 0,1 1 0,-1-1 0,0 0 0,0 0 0,0 1 0,0-1-1,0 0 1,0 1 0,0-1 0,0 0 0,0 0 0,0 1 0,0-1-1,0 0 1,0 0 0,-1 1 0,1-1 0,0 0 0,0 0 0,0 1-1,0-1 1,0 0 0,0 0 0,-1 0 0,1 1 0,0-1 0,0 0 0,0 0-1,-1 0 1,1 0 0,0 1 0,-7 8-6791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5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24575,'344'-17'0,"-281"13"0,-43 4 0,-1-1 0,0-1 0,33-8 0,-39 4-1365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5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24575,'0'5'0,"5"1"0,5 0 0,7-2 0,4 0 0,4-2 0,2-1 0,1-5 0,5-3 0,2 1 0,-1 1 0,-1 2 0,-2 1 0,-11 0 0,-8 2-8191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5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24575,'0'4'0,"0"7"0,4 1 0,7-1 0,5-3 0,6-3 0,3-2 0,2-1 0,1-6 0,0-3 0,1 1 0,-6 1-8191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6:5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457 304 24575,'-4'1'0,"1"0"0,0-1 0,0 1 0,-1 1 0,1-1 0,0 0 0,0 1 0,1 0 0,-1-1 0,0 1 0,0 0 0,1 0 0,-1 1 0,1-1 0,0 1 0,0-1 0,-3 4 0,-31 49 0,-26 64 0,4 3 0,7 2 0,4 3 0,7 1 0,4 2 0,-28 211 0,59-287 0,2 0 0,2 0 0,2 0 0,10 59 0,51 211 0,-8-111 0,157 397 0,-192-565 0,3 0 0,2-1 0,1-2 0,34 44 0,-38-59 0,2-1 0,1-1 0,1-1 0,1-1 0,1-1 0,52 31 0,-23-23 0,1-2 0,104 35 0,130 17 0,-73-36-135,1-9-1,2-10 1,244-5-1,-274-24 136,315-49 0,179-93 0,-311 29 0,-308 91 0,-2-3 0,-1-3 0,91-61 0,-115 63 74,-1-2-1,-2-1 1,-2-2 0,0-1-1,-3-2 1,-1-1-1,32-55 1,145-315-129,-202 398 63,69-152-8,-8-3 0,64-247 0,-120 370 0,-3 1 0,-1-1 0,-2 0 0,-2-53 0,-4 64 0,-1 0 0,-2 1 0,-1-1 0,-1 1 0,-2 0 0,-17-40 0,-36-58 0,-120-184 0,131 231 0,-3-7 0,11 15 0,-2 3 0,-84-100 0,115 157 0,0 1 0,-1 1 0,0 0 0,0 1 0,-2 1 0,1 0 0,-1 1 0,-1 1 0,-26-9 0,-17-1 0,-94-16 0,113 26 0,-595-87 0,437 79 0,-257 12 0,225 7 0,175-4 0,21-1 0,0 3 0,1 0 0,-54 10 0,37 0-1365,29-8-5461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0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 24575,'0'0'0,"0"-1"0,0 1 0,0 0 0,-1-1 0,1 1 0,0 0 0,0-1 0,0 1 0,0-1 0,0 1 0,0 0 0,0-1 0,1 1 0,-1 0 0,0-1 0,0 1 0,0 0 0,0-1 0,0 1 0,0 0 0,1-1 0,-1 1 0,0 0 0,0 0 0,1-1 0,-1 1 0,0 0 0,0 0 0,1-1 0,-1 1 0,0 0 0,1 0 0,-1 0 0,0-1 0,1 1 0,-1 0 0,0 0 0,1 0 0,-1 0 0,0 0 0,1 0 0,-1 0 0,0 0 0,1 0 0,-1 0 0,0 0 0,1 0 0,-1 0 0,0 0 0,1 0 0,-1 0 0,0 0 0,1 0 0,-1 1 0,0-1 0,1 0 0,-1 0 0,0 0 0,1 0 0,-1 1 0,0-1 0,1 0 0,17 18 0,-14-10 0,0 0 0,-1 0 0,0 0 0,0 1 0,-1-1 0,0 1 0,-1 0 0,1 11 0,-1 78 0,-2-58 0,13 224 0,-3-157 0,-9 142 0,-6-161 0,-4 0 0,-4-1 0,-40 135 0,47-199 0,-3 6 0,-12 59 0,21-86 0,1-1 0,0 1 0,-1 0 0,1 0 0,0-1 0,0 1 0,0 0 0,1 0 0,-1-1 0,0 1 0,1 0 0,-1 0 0,1-1 0,-1 1 0,1-1 0,0 1 0,-1 0 0,1-1 0,0 1 0,0-1 0,1 0 0,-1 1 0,0-1 0,0 0 0,0 0 0,1 1 0,-1-1 0,1 0 0,-1-1 0,1 1 0,-1 0 0,1 0 0,0-1 0,-1 1 0,1 0 0,0-1 0,-1 0 0,4 1 0,7 0 0,-1-1 0,1 0 0,-1 0 0,22-4 0,-19 2 0,168-22-14,585-61-147,374 22-2318,4 28 890,697-32 42,-817-38 1382,-931 87 1998,-82 13-355,-15 2-455,-18 1-1437,-6 2-5742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24575,'0'-2'0,"0"1"0,0-1 0,1 0 0,-1 1 0,1-1 0,-1 1 0,1-1 0,-1 1 0,1-1 0,0 1 0,0-1 0,0 1 0,0-1 0,0 1 0,0 0 0,0 0 0,0 0 0,1-1 0,-1 1 0,0 0 0,1 1 0,-1-1 0,1 0 0,-1 0 0,1 1 0,-1-1 0,1 0 0,-1 1 0,1 0 0,0-1 0,-1 1 0,1 0 0,3 0 0,10-1 0,-1 0 0,1 1 0,17 3 0,-4-1 0,1445 3-2665,-371-17 1461,408-3-727,564-12-726,-1684 14 4193,-134 0 3258,-284 12-2710,-10-1-2062,-58 5-1,95-3-21,1 1 0,-1-1 0,1 0 0,-1 0 0,1 0 0,-1 1 0,1-1 0,-1 0 0,1 1 0,-1-1 0,1 0 0,-1 1 0,1-1 0,-1 0 0,1 1 0,0-1 0,-1 1 0,1-1 0,0 1 0,-1-1 0,1 1 0,0-1 0,0 1 0,0 0 0,-1-1 0,1 1 0,0-1 0,0 1 0,0-1 0,0 1 0,0 0 0,0-1 0,0 1 0,0-1 0,0 2 0,6 25 0,-3-17 0,6 53 0,-3 0 0,-3 1 0,-4 63 0,0-40 0,16 347 0,1-273 0,7 155 0,-18-282 0,-3-27 0,-1 0 0,0 1 0,-1-1 0,1 11 0,-1-16 0,-1 0 0,1-1 0,0 1 0,-1 0 0,1-1 0,-1 1 0,0 0 0,1-1 0,-1 1 0,0-1 0,0 1 0,0-1 0,0 0 0,0 1 0,0-1 0,0 0 0,-1 0 0,1 1 0,0-1 0,-1 0 0,1 0 0,-1-1 0,-2 2 0,-18 6 0,-1-1 0,0-1 0,-1-1 0,1-2 0,-40 2 0,27-1 0,-677 39-1862,697-42 1606,-165 6-5817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55 24575,'1'0'0,"-1"-1"0,1 1 0,-1-1 0,1 0 0,-1 1 0,1-1 0,-1 1 0,1-1 0,-1 0 0,1 1 0,-1-1 0,0 0 0,0 0 0,1 1 0,-1-1 0,0 0 0,0 0 0,0 1 0,0-1 0,0 0 0,1 0 0,-2 0 0,1 1 0,0-1 0,0 0 0,0 0 0,0 1 0,-1-2 0,0 0 0,0 1 0,0-1 0,0 1 0,0 0 0,0 0 0,-1-1 0,1 1 0,0 0 0,-1 0 0,1 0 0,-1 1 0,-2-2 0,-3-1 0,-1 0 0,1 0 0,-1 1 0,-12-2 0,2 2 0,0 2 0,0 0 0,0 1 0,0 1 0,0 1 0,0 0 0,0 1 0,1 1 0,0 1 0,0 0 0,-30 17 0,13-4 0,1 1 0,0 2 0,2 2 0,-41 38 0,49-40 0,2 1 0,0 1 0,1 1 0,2 1 0,0 1 0,-26 54 0,38-68 0,1 1 0,-1 0 0,2 0 0,0 0 0,1 0 0,0 0 0,1 1 0,1 0 0,0-1 0,1 1 0,1-1 0,0 1 0,1 0 0,0-1 0,1 0 0,1 1 0,6 13 0,-7-20 0,1-1 0,0 0 0,0 0 0,0-1 0,1 1 0,0-1 0,1 0 0,-1 0 0,1-1 0,0 1 0,1-1 0,6 4 0,-2-3 0,-1-1 0,2 0 0,-1 0 0,0-1 0,1 0 0,0-1 0,15 2 0,3-2 0,0-1 0,1-2 0,-1-1 0,0-1 0,47-10 0,-38 4-341,0-2 0,0-2-1,57-26 1,-46 14-6485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24575,'4'-5'0,"7"-1"0,11 0 0,10-3 0,14-1 0,18-3 0,12-4 0,12 1 0,8-1 0,4 2 0,-3-1 0,-3 2 0,-9-1 0,-18 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56 24575,'13'-12'0,"-9"9"0,-1 0 0,1 0 0,-1-1 0,0 0 0,0 0 0,0 0 0,-1 0 0,1 0 0,2-6 0,-104 251 0,76-191 0,2 1 0,3 1 0,-20 90 0,37-134 0,0 0 0,0 1 0,1-1 0,0 1 0,0-1 0,1 0 0,0 1 0,1-1 0,0 0 0,0 0 0,0 0 0,1 0 0,1 0 0,6 11 0,-7-15 0,0 0 0,0 0 0,0-1 0,0 0 0,1 1 0,-1-1 0,1-1 0,0 1 0,0 0 0,0-1 0,0 0 0,1 0 0,-1 0 0,1-1 0,-1 1 0,1-1 0,-1 0 0,1 0 0,0-1 0,-1 1 0,1-1 0,0 0 0,-1-1 0,1 1 0,0-1 0,0 1 0,5-3 0,-2 1 0,1-1 0,-1 0 0,0 0 0,1 0 0,-1-1 0,-1-1 0,1 1 0,-1-1 0,0 0 0,0-1 0,0 0 0,-1 0 0,1 0 0,-1-1 0,-1 0 0,0 0 0,0-1 0,0 1 0,6-16 0,-4 7 0,-1-2 0,-1 1 0,0-1 0,-1 1 0,-1-1 0,-1 0 0,0 0 0,-2-31 0,-6 221 0,8-128-99,11 63-1,-7-68-1066,-2-12-5660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717 104 24575,'1'0'0,"0"0"0,0 0 0,0-1 0,0 1 0,0-1 0,0 1 0,0-1 0,0 1 0,0-1 0,0 1 0,-1-1 0,1 0 0,0 0 0,0 1 0,0-1 0,-1 0 0,1 0 0,0 0 0,-1 0 0,1 0 0,-1 0 0,1 0 0,-1 0 0,0 0 0,1 0 0,-1 0 0,0 0 0,0 0 0,0 0 0,1 0 0,-1 0 0,0 0 0,0 0 0,-1-1 0,1 1 0,0-1 0,0-2 0,0 1 0,-1-1 0,1 1 0,-1-1 0,0 1 0,0 0 0,0-1 0,0 1 0,0 0 0,-3-5 0,2 6 0,-1-1 0,1 1 0,-1-1 0,0 1 0,1 0 0,-1 0 0,0 0 0,0 0 0,0 1 0,0-1 0,-1 1 0,1 0 0,0 0 0,-5-1 0,0 1 0,1 0 0,0 1 0,-1-1 0,1 2 0,0-1 0,-11 3 0,-7 3 0,0 1 0,-45 19 0,63-23 0,-45 19 0,1 2 0,1 2 0,1 3 0,1 1 0,2 3 0,-53 47 0,89-70 0,0 0 0,1 1 0,0 0 0,0 1 0,2 0 0,-1 0 0,2 0 0,-11 26 0,16-33 0,-1 0 0,0 0 0,1 0 0,0 0 0,1 1 0,-1-1 0,1 0 0,0 0 0,0 1 0,0-1 0,1 0 0,0 0 0,0 0 0,0 0 0,1 0 0,-1 0 0,1 0 0,1 0 0,-1-1 0,1 1 0,-1-1 0,1 1 0,0-1 0,1 0 0,-1 0 0,9 6 0,-1-1 0,1-1 0,1-1 0,0 0 0,0-1 0,0-1 0,1 0 0,-1 0 0,1-1 0,0-1 0,21 2 0,17 0 0,76-1 0,-40-7-1365,-9-4-5461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615 186 24575,'2'0'0,"1"-1"0,-1 0 0,0 1 0,0-1 0,0 0 0,0 0 0,1 0 0,-2-1 0,1 1 0,0 0 0,0-1 0,0 1 0,-1-1 0,1 1 0,0-1 0,1-2 0,20-32 0,-19 30 0,-2 0 0,1 0 0,-1-1 0,0 1 0,0-1 0,-1 1 0,0-1 0,0-10 0,0 15 0,-1 0 0,0 0 0,-1-1 0,1 1 0,0 0 0,0 0 0,-1 0 0,1-1 0,-1 1 0,0 0 0,0 0 0,0 0 0,0 0 0,0 0 0,0 0 0,0 1 0,-1-1 0,1 0 0,-1 0 0,1 1 0,-1-1 0,0 1 0,1 0 0,-1-1 0,0 1 0,0 0 0,0 0 0,0 0 0,-3-1 0,-4 0 0,0 1 0,0 0 0,0 0 0,0 0 0,0 1 0,0 1 0,0 0 0,0 0 0,0 0 0,1 1 0,-13 5 0,-8 3 0,-54 27 0,39-14 0,1 1 0,2 2 0,1 2 0,0 2 0,3 1 0,0 2 0,-49 59 0,79-84 0,1 2 0,-1-1 0,1 1 0,1 0 0,0 0 0,0 0 0,1 1 0,-5 21 0,8-28 0,0 1 0,1-1 0,-1 0 0,1 1 0,0-1 0,1 1 0,-1-1 0,1 0 0,0 1 0,0-1 0,0 0 0,1 0 0,-1 1 0,1-1 0,0-1 0,0 1 0,1 0 0,-1 0 0,1-1 0,0 1 0,-1-1 0,2 0 0,-1 0 0,0 0 0,7 4 0,3 1 0,1 0 0,0-1 0,0-1 0,1 0 0,-1-1 0,1-1 0,0 0 0,1-1 0,-1-1 0,21 1 0,14-1 0,92-10 0,-52-2 0,-2-3 0,173-50 0,-219 47-1365,-16 3-5461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28 127 24575,'-2'0'0,"1"0"0,0 0 0,-1 0 0,1-1 0,0 1 0,-1 0 0,1-1 0,0 1 0,0-1 0,0 0 0,-1 1 0,1-1 0,0 0 0,0 0 0,0 0 0,0 0 0,0 1 0,0-1 0,-1-2 0,2 2 0,-1 1 0,1-1 0,0 0 0,-1 1 0,1-1 0,0 0 0,0 1 0,0-1 0,-1 0 0,1 0 0,0 1 0,0-1 0,0 0 0,0 0 0,0 1 0,0-1 0,1 0 0,-1 1 0,0-1 0,0 0 0,0 0 0,1 1 0,-1-1 0,0 0 0,1 1 0,-1-1 0,0 1 0,1-1 0,-1 0 0,1 1 0,-1-1 0,1 1 0,-1-1 0,1 1 0,0-1 0,-1 1 0,1 0 0,0-1 0,11-5 0,-1 1 0,1 0 0,0 1 0,0 0 0,0 1 0,1 1 0,16-2 0,-6 0 0,156-21 0,220-1 0,62 36 0,-388-2 0,0 3 0,-1 3 0,0 4 0,87 32 0,-50 0-1365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24575,'0'5'0,"1"0"0,-1 1 0,1-1 0,1 0 0,-1-1 0,1 1 0,0 0 0,0 0 0,0-1 0,1 1 0,-1-1 0,1 1 0,0-1 0,6 5 0,6 7 0,1-1 0,20 16 0,-2-3 0,-5 0 0,-1 1 0,-2 1 0,-1 2 0,-1 1 0,-2 0 0,-1 2 0,-1 0 0,-3 2 0,0 0 0,20 71 0,-35-100 0,-1-1 0,1 0 0,-1 0 0,0 1 0,-1-1 0,0 1 0,0-1 0,-1 0 0,1 1 0,-2-1 0,1 0 0,-1 0 0,-3 9 0,1-8 0,0 0 0,-1 0 0,0 0 0,0-1 0,-1 0 0,0 0 0,0 0 0,-1-1 0,0 1 0,-10 6 0,-133 88-1365,112-78-5461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920 349 24575,'5'-7'0,"-1"0"0,1-1 0,-1 1 0,0-1 0,-1-1 0,0 1 0,0 0 0,-1-1 0,2-9 0,1-4 0,5-12 0,-1 8 0,7-41 0,-15 61 0,0 1 0,-1-1 0,1 0 0,-1 0 0,0 1 0,-1-1 0,1 0 0,-1 0 0,0 1 0,-1-1 0,1 1 0,-1-1 0,-3-6 0,4 10 0,-1 0 0,1 1 0,-1-1 0,1 0 0,-1 1 0,0-1 0,0 1 0,0-1 0,0 1 0,0 0 0,0-1 0,0 1 0,0 1 0,0-1 0,0 0 0,-1 0 0,1 1 0,0-1 0,-1 1 0,1 0 0,0 0 0,-1 0 0,1 0 0,0 0 0,-1 0 0,-2 1 0,-7 1 0,0 1 0,-1 0 0,-18 8 0,29-10 0,-49 20 0,1 3 0,1 1 0,-49 35 0,-126 112 0,180-133 0,2 2 0,2 2 0,1 2 0,3 1 0,-45 74 0,66-94 0,1 0 0,1 2 0,1-1 0,1 2 0,1-1 0,2 2 0,1-1 0,2 1 0,0 0 0,2 0 0,1 0 0,4 44 0,0-59 0,0 0 0,1-1 0,1 1 0,0-1 0,1 0 0,1 0 0,0 0 0,1-1 0,0 0 0,1 0 0,0-1 0,1 0 0,1 0 0,0-1 0,22 19 0,-12-15 0,1 0 0,0-2 0,1 0 0,0-2 0,1 0 0,0-2 0,1 0 0,43 9 0,-23-9 0,1-2 0,0-2 0,0-2 0,81-5 0,-89-1 0,0-1 0,-1-3 0,1-1 0,-1-1 0,-1-2 0,43-20 0,-62 23 0,-1 0 0,1-1 0,-2 0 0,1-2 0,-1 0 0,-1 0 0,0-1 0,0-1 0,11-16 0,-19 24 0,-1-1 0,0 0 0,0-1 0,-1 1 0,0-1 0,0 1 0,0-1 0,-1 0 0,0 0 0,-1 0 0,1 0 0,-1 0 0,-1 0 0,1-1 0,-1 1 0,0 0 0,-1 0 0,0-1 0,0 1 0,-1 0 0,1 0 0,-2 0 0,1 0 0,-6-10 0,3 8 0,0 0 0,-1 0 0,0 1 0,-1 0 0,0 0 0,0 0 0,-1 1 0,0 0 0,-12-8 0,5 5 0,0 1 0,-1 1 0,0 1 0,-34-12 0,11 9 0,-1 2 0,0 1 0,0 2 0,-42 0 0,40 7 0,33-1 0,27-2 0,191-22 0,-39 1 0,-159 21 0,25-2 0,-1 1 0,1 1 0,66 9 0,-93-7 0,0 1 0,0 0 0,0 0 0,-1 1 0,1 0 0,-1 1 0,0 0 0,0 0 0,0 1 0,0 0 0,-1 0 0,0 1 0,0 0 0,0 0 0,-1 0 0,0 1 0,0 0 0,-1 0 0,1 1 0,5 12 0,-3-2 14,-2 0-1,0 0 0,-1 1 0,0-1 1,-2 1-1,0 0 0,-2 0 1,0 29-1,-3-1-508,-2 0 0,-13 57 0,11-74-6331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271 830 24575,'2'-74'0,"0"37"0,-2 0 0,-9-74 0,8 107 0,0 0 0,0 0 0,0 0 0,0 0 0,-1 0 0,0 0 0,1 0 0,-1 0 0,-1 1 0,1-1 0,-5-5 0,6 8 0,-1 0 0,1 0 0,0 0 0,-1 1 0,1-1 0,-1 0 0,1 0 0,-1 1 0,1-1 0,-1 1 0,0-1 0,1 1 0,-1 0 0,1 0 0,-1-1 0,0 1 0,1 0 0,-1 1 0,0-1 0,1 0 0,-1 0 0,0 1 0,1-1 0,-1 1 0,1-1 0,-1 1 0,1 0 0,-1 0 0,1-1 0,-1 1 0,1 0 0,-1 2 0,-9 5 0,0 1 0,1 0 0,0 1 0,1 0 0,0 0 0,1 1 0,0 0 0,-10 21 0,-3 10 0,-18 51 0,31-74 0,1 0 0,2 1 0,0 0 0,1 0 0,-3 37 0,6-50 0,1 0 0,1 0 0,-1 0 0,1 0 0,0-1 0,0 1 0,1 0 0,0-1 0,0 1 0,1-1 0,0 0 0,0 0 0,0 0 0,1 0 0,0 0 0,0-1 0,0 1 0,1-1 0,-1 0 0,1-1 0,7 5 0,-10-7 0,0-1 0,0 1 0,0-1 0,1 0 0,-1 1 0,0-1 0,1-1 0,-1 1 0,1 0 0,0-1 0,-1 1 0,1-1 0,-1 0 0,1 0 0,0 0 0,-1 0 0,1 0 0,0 0 0,4-2 0,-2 0 0,-1 0 0,1 0 0,-1 0 0,1-1 0,-1 0 0,0 1 0,0-2 0,0 1 0,6-7 0,2-5 0,0-1 0,-1 0 0,0 0 0,10-24 0,-14 24 0,0 0 0,-1-1 0,-1 0 0,0 1 0,-1-2 0,2-31 0,-6 69 0,1 0 0,1 0 0,8 34 0,-8-42 0,1 0 0,0 0 0,1 0 0,1-1 0,0 0 0,0 1 0,1-1 0,11 15 0,-13-23 0,-1 1 0,1-1 0,0 0 0,1 0 0,-1 0 0,0 0 0,1-1 0,-1 0 0,1 0 0,0 0 0,0 0 0,0-1 0,0 0 0,0 0 0,0 0 0,0-1 0,0 1 0,0-1 0,0-1 0,0 1 0,0-1 0,0 0 0,0 0 0,6-2 0,4-1 0,-1-1 0,-1 0 0,1-2 0,-1 1 0,0-2 0,0 1 0,13-12 0,-11 7 0,-1-1 0,0-1 0,-1 1 0,-1-2 0,0 0 0,-1-1 0,-1 1 0,13-27 0,-12 17 0,-1-1 0,-1 0 0,-1-1 0,-1 0 0,4-36 0,-6 14 0,-3 0 0,-1-1 0,-3 1 0,-2 0 0,-2 0 0,-15-58 0,18 94 0,-4-18 0,-1-1 0,-1 2 0,-2-1 0,-17-35 0,27 64 0,-1-1 0,1 1 0,-1-1 0,0 1 0,1 0 0,-1 0 0,0-1 0,0 1 0,0 1 0,-1-1 0,1 0 0,-5-2 0,6 3 0,1 1 0,-1 0 0,0 0 0,1 0 0,-1 0 0,0 0 0,1 0 0,-1 0 0,0 0 0,1 0 0,-1 0 0,0 0 0,1 0 0,-1 0 0,0 0 0,1 1 0,-1-1 0,1 0 0,-1 0 0,0 1 0,0 0 0,0 0 0,-1 0 0,1 1 0,0-1 0,0 1 0,0-1 0,0 1 0,0-1 0,0 1 0,0-1 0,1 1 0,-2 2 0,-3 15 0,1-1 0,0 1 0,1 0 0,0 35 0,7 82 0,-3-115 0,11 136-341,6 1 0,7-2-1,63 216 1,-77-338-6485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47 442 24575,'-8'-9'0,"0"-1"0,0 0 0,0 0 0,-6-13 0,14 22 0,0 1 0,0-1 0,0 1 0,0-1 0,-1 1 0,1-1 0,0 1 0,0-1 0,0 1 0,0-1 0,0 1 0,0-1 0,0 0 0,0 1 0,0-1 0,1 1 0,-1-1 0,0 1 0,0-1 0,0 1 0,1 0 0,-1-1 0,0 1 0,0-1 0,1 1 0,-1-1 0,0 1 0,1 0 0,-1-1 0,0 1 0,1 0 0,-1-1 0,1 1 0,-1 0 0,1 0 0,-1-1 0,1 1 0,-1 0 0,1 0 0,24-8 0,-21 7 0,230-45 0,-149 32 0,0-3 0,135-47 0,-208 60 0,-1-1 0,0-1 0,0 0 0,0 0 0,-1-1 0,0-1 0,0 0 0,10-10 0,-18 16 0,0-1 0,0 1 0,0 0 0,0-1 0,-1 1 0,1-1 0,-1 0 0,1 1 0,-1-1 0,0 0 0,0 0 0,0 0 0,-1 0 0,1 0 0,-1 0 0,1 0 0,-1 0 0,0 0 0,0 0 0,0 0 0,-1 0 0,1 0 0,-1 0 0,0 0 0,1 0 0,-1 0 0,-1 0 0,1 0 0,0 1 0,-1-1 0,1 0 0,-1 1 0,0-1 0,0 1 0,0 0 0,0 0 0,0 0 0,-3-2 0,1 0 0,-1 0 0,1 0 0,-1 1 0,1 0 0,-1 0 0,0 0 0,0 1 0,-1 0 0,1 0 0,0 0 0,-1 0 0,1 1 0,-1 0 0,0 0 0,1 1 0,-1-1 0,0 1 0,1 1 0,-1-1 0,1 1 0,-1 0 0,0 0 0,1 0 0,-1 1 0,1 0 0,0 0 0,0 0 0,-6 4 0,1-1 0,0 1 0,1 1 0,-1 0 0,2 0 0,-1 1 0,1 0 0,0 0 0,0 1 0,1 0 0,1 0 0,-1 1 0,1-1 0,-4 12 0,4-6 0,2 1 0,-1-1 0,2 1 0,0 0 0,1 0 0,1 0 0,0 0 0,1 1 0,1-1 0,0 0 0,1 0 0,1 0 0,1 0 0,0-1 0,7 18 0,-7-21 0,1-1 0,0 0 0,0 0 0,1 0 0,1-1 0,0 0 0,0 0 0,1-1 0,0 0 0,1 0 0,-1-1 0,2 0 0,-1 0 0,1-1 0,1 0 0,-1-1 0,1 0 0,0-1 0,0 0 0,19 5 0,-11-7-273,0-1 0,0 0 0,0-1 0,21-2 0,13-3-6553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133 229 24575,'-4'-5'0,"-6"-6"0,-2 0 0,-18-15 0,28 25 0,0-1 0,0 1 0,0-1 0,0 1 0,0 0 0,-1-1 0,1 1 0,0 0 0,-1 1 0,1-1 0,0 0 0,-1 1 0,1-1 0,-1 1 0,1 0 0,-1 0 0,1 0 0,0 0 0,-1 0 0,1 0 0,-1 1 0,1-1 0,-1 1 0,-2 1 0,3-1 0,1 0 0,0 1 0,-1-1 0,1 0 0,0 1 0,0-1 0,0 1 0,0 0 0,0-1 0,1 1 0,-1 0 0,0-1 0,1 1 0,-1 0 0,1 0 0,0-1 0,-1 1 0,1 0 0,0 0 0,0 0 0,0 3 0,7 45 0,-5-39 0,9 56 0,3-2 0,25 74 0,-36-132 0,0 0 0,0 0 0,1 0 0,-1 0 0,2-1 0,-1 1 0,1-1 0,0 0 0,0-1 0,0 1 0,1-1 0,0 0 0,10 6 0,-12-9 0,0 1 0,0-2 0,0 1 0,1 0 0,-1-1 0,0 0 0,1 0 0,0 0 0,-1-1 0,1 0 0,-1 0 0,1 0 0,0 0 0,-1 0 0,1-1 0,-1 0 0,1 0 0,-1 0 0,1-1 0,-1 1 0,0-1 0,0 0 0,7-5 0,1-1 0,-1-1 0,0 0 0,-1-1 0,0 0 0,0-1 0,-1 0 0,-1 0 0,0-1 0,0 0 0,-1 0 0,-1-1 0,8-20 0,-2 0 0,-1-1 0,-2 0 0,9-67 0,-13 47 0,0 93 0,1-1 0,16 53 0,-14-61 0,-7-24 0,1 0 0,0 0 0,0 0 0,0 0 0,1 0 0,0-1 0,0 1 0,0-1 0,1 0 0,0 0 0,0 0 0,0 0 0,9 6 0,-10-8 0,1-1 0,0 0 0,1 0 0,-1 0 0,0 0 0,0 0 0,1-1 0,-1 0 0,1 0 0,-1 0 0,1-1 0,0 1 0,-1-1 0,1 0 0,0 0 0,-1-1 0,1 0 0,-1 1 0,9-4 0,3-1 0,0-1 0,-1-1 0,1-1 0,-1 0 0,-1-1 0,1 0 0,-2-1 0,1-1 0,-1 0 0,-1-1 0,0 0 0,-1-1 0,0 0 0,-1-1 0,0 0 0,-1-1 0,-1 0 0,0 0 0,-1-1 0,-1 0 0,-1 0 0,5-18 0,-9 26 0,0 0 0,-1 0 0,0 0 0,0 1 0,0-1 0,-1 0 0,0 0 0,-1 0 0,0 1 0,0-1 0,0 1 0,-1 0 0,0-1 0,-1 1 0,1 0 0,-2 1 0,1-1 0,0 1 0,-1 0 0,-1 0 0,1 0 0,-1 1 0,0-1 0,0 2 0,0-1 0,0 0 0,-8-3 0,10 7 0,1 0 0,0 0 0,-1 1 0,1-1 0,-1 1 0,1-1 0,-1 1 0,1 0 0,-1 0 0,1 1 0,-1-1 0,1 1 0,-1 0 0,1-1 0,0 2 0,-1-1 0,1 0 0,0 1 0,0-1 0,0 1 0,0 0 0,0 0 0,0 0 0,1 0 0,-1 1 0,1-1 0,-1 1 0,1 0 0,0-1 0,0 1 0,0 0 0,-3 7 0,3-7 0,0 0 0,1 1 0,-1-1 0,1 1 0,-1-1 0,1 1 0,0 0 0,1-1 0,-1 1 0,0 0 0,1 0 0,0-1 0,0 1 0,0 0 0,1 0 0,-1 0 0,1-1 0,0 1 0,0 0 0,0-1 0,0 1 0,1 0 0,0-1 0,-1 0 0,1 1 0,0-1 0,1 0 0,-1 0 0,0 0 0,6 4 0,2 0 0,2 0 0,-1-1 0,0-1 0,1 0 0,0 0 0,0-1 0,1-1 0,-1 0 0,1 0 0,-1-1 0,21 0 0,6-1 0,0-2 0,59-9 0,-91 9 0,119-20 0,-104 16 0,-1 0 0,0-2 0,35-15 0,-52 20 0,1-1 0,-1 1 0,0-1 0,0 0 0,0 0 0,0-1 0,0 1 0,-1-1 0,0 0 0,1 0 0,-1 0 0,-1 0 0,1-1 0,-1 1 0,3-8 0,-4 9 0,0 0 0,0 0 0,-1 0 0,1 0 0,-1 0 0,0 0 0,0 0 0,0 0 0,0 0 0,0 0 0,-1 0 0,1 0 0,-1 0 0,0 0 0,0 0 0,0 0 0,0 0 0,-1 1 0,1-1 0,-1 0 0,0 1 0,0-1 0,0 1 0,0 0 0,0-1 0,-3-1 0,3 2 0,1 1 0,-1-1 0,0 1 0,0 0 0,0-1 0,0 1 0,0 0 0,0 0 0,0 0 0,0 1 0,0-1 0,0 0 0,0 1 0,-1 0 0,1-1 0,0 1 0,0 0 0,-1 0 0,1 0 0,-3 1 0,2 0 0,-1 0 0,1 0 0,0 1 0,-1-1 0,1 1 0,0 0 0,0 0 0,0 0 0,0 0 0,1 1 0,-5 3 0,-3 7 0,-1 1 0,2-1 0,0 2 0,-9 18 0,18-32 0,-9 16 0,-74 153 0,69-138 0,2 1 0,1 0 0,-9 47 0,19-75 0,0-1 0,1 1 0,-1-1 0,1 1 0,0-1 0,1 1 0,-1-1 0,1 1 0,0-1 0,0 1 0,0-1 0,1 0 0,-1 1 0,1-1 0,3 5 0,-3-6 0,0-1 0,0 0 0,0 0 0,0 1 0,1-1 0,-1-1 0,1 1 0,-1 0 0,1-1 0,-1 1 0,1-1 0,0 0 0,0 0 0,0 0 0,0 0 0,0 0 0,0-1 0,0 0 0,0 1 0,0-1 0,0 0 0,0 0 0,0-1 0,4 0 0,3 0 0,-1-1 0,1 0 0,-1-1 0,1 0 0,-1 0 0,0-1 0,0 0 0,0-1 0,-1 0 0,1-1 0,11-9 0,-9 5 0,0-1 0,-1 0 0,0-1 0,-1 0 0,-1 0 0,1-1 0,5-13 0,-2 1 0,-2 0 0,-1 0 0,-1-1 0,-1 0 0,-1-1 0,-1 1 0,-2-1 0,1-29 0,-6 85 0,0-7 0,2 0 0,0 0 0,1 0 0,1 0 0,6 25 0,-7-42 0,0 0 0,0 0 0,1-1 0,-1 1 0,1 0 0,1-1 0,-1 1 0,1-1 0,-1 0 0,1 0 0,0 0 0,1 0 0,-1-1 0,1 1 0,-1-1 0,1 0 0,0 0 0,0 0 0,1 0 0,-1-1 0,1 1 0,-1-1 0,1 0 0,0-1 0,-1 1 0,1-1 0,0 0 0,0 0 0,0-1 0,0 1 0,5-1 0,6-1 0,1-1 0,-1 0 0,0-1 0,0-1 0,0-1 0,0 0 0,-1 0 0,0-2 0,0 0 0,25-16 0,-12 3 0,0-1 0,-1 0 0,-1-2 0,26-29 0,-42 40 0,0 0 0,13-20 0,-21 28 0,0 1 0,0-1 0,0 1 0,0-1 0,-1 0 0,0 0 0,1 0 0,-2 0 0,1 0 0,0 0 0,-1 0 0,1 0 0,-1 0 0,-1-7 0,1 10 0,0 0 0,0 0 0,0 0 0,-1 1 0,1-1 0,0 0 0,-1 0 0,1 0 0,-1 0 0,1 0 0,-1 0 0,1 0 0,-1 0 0,1 1 0,-1-1 0,0 0 0,1 1 0,-1-1 0,0 0 0,0 1 0,0-1 0,1 1 0,-1-1 0,0 1 0,0-1 0,0 1 0,0 0 0,0-1 0,-2 1 0,1 0 0,-1 0 0,0 0 0,1 1 0,-1-1 0,1 1 0,-1 0 0,1-1 0,-1 1 0,1 0 0,-1 1 0,-2 1 0,-7 5 0,0 0 0,-22 20 0,28-21 0,0 0 0,0 1 0,0 0 0,1-1 0,0 2 0,0-1 0,-5 15 0,9-20 0,0 1 0,0-1 0,0 0 0,0 1 0,1-1 0,-1 1 0,1-1 0,0 1 0,0-1 0,1 7 0,0-8 0,-1 0 0,1-1 0,0 1 0,-1-1 0,1 1 0,0-1 0,0 1 0,0-1 0,0 1 0,0-1 0,0 0 0,1 0 0,-1 1 0,0-1 0,1 0 0,-1 0 0,1 0 0,-1-1 0,1 1 0,-1 0 0,1 0 0,2 0 0,1 0 0,-1-1 0,0 1 0,0-1 0,1 0 0,-1 0 0,0-1 0,1 1 0,-1-1 0,0 0 0,0 0 0,0-1 0,0 1 0,0-1 0,0 0 0,0 0 0,4-3 0,11-6 0,30-26 0,-42 32 0,17-17 0,0-2 0,-1 0 0,27-38 0,24-26 0,-73 87 0,0 0 0,0 0 0,0 0 0,0 0 0,-1 0 0,1 0 0,1 0 0,-1 1 0,0-1 0,0 0 0,0 1 0,0-1 0,0 1 0,1-1 0,-1 1 0,0-1 0,0 1 0,1 0 0,1 0 0,-2 0 0,-1 0 0,1 1 0,0-1 0,0 0 0,-1 1 0,1-1 0,-1 1 0,1-1 0,0 1 0,-1 0 0,1-1 0,-1 1 0,1 0 0,-1-1 0,1 1 0,-1 0 0,0-1 0,1 1 0,-1 0 0,0 0 0,0-1 0,1 3 0,1 7 0,-1 0 0,0 1 0,-1 19 0,0-20 0,1 106 0,11 293 0,34 22-469,11 152 385,-50-412 84,-8-142 0,-1 1 0,-1-1 0,-12 48 0,13-69 0,0-1 0,0 0 0,-1 0 0,0 0 0,-1 0 0,0 0 0,-7 10 0,10-16 0,0 1 0,-1-1 0,1 1 0,-1-1 0,1 1 0,-1-1 0,0 0 0,1 0 0,-1 0 0,0 0 0,0 0 0,0 0 0,0-1 0,0 1 0,0 0 0,0-1 0,0 0 0,0 1 0,0-1 0,0 0 0,0 0 0,0 0 0,0 0 0,0-1 0,0 1 0,0 0 0,0-1 0,0 0 0,0 1 0,0-1 0,0 0 0,-2-1 0,-4-4 33,-1 1 0,1-1 0,1 0 0,-1-1 0,1 0 1,0 0-1,0 0 0,1-1 0,0 0 0,-6-11 0,-5-12 62,-21-53-1,14 23-94,4-2 0,2 0 0,2-2 0,4 1 0,2-2 0,4 1 0,2-1 0,3 0 0,3 0 0,3 0 0,2 1 0,19-72 0,-17 103 0,2 1 0,1 0 0,2 0 0,1 1 0,1 1 0,2 1 0,1 0 0,1 1 0,25-26 0,-26 34 0,1 2 0,1 0 0,0 2 0,1 0 0,1 2 0,0 0 0,1 1 0,1 2 0,0 0 0,1 2 0,51-14 0,-34 16 0,0 1 0,0 2 0,0 2 0,1 2 0,78 9 0,-121-8-36,8 1 76,1 0 0,-1 1 1,13 4-1,-21-6-74,0 0 0,0 1 0,0-1 0,0 0 0,0 0 0,0 1 1,0-1-1,-1 1 0,1-1 0,0 1 0,0-1 0,0 1 0,0-1 1,-1 1-1,1 0 0,0-1 0,-1 1 0,1 0 0,-1 0 1,1 0-1,-1-1 0,1 1 0,-1 0 0,1 0 0,-1 0 0,0 0 1,1 0-1,-1 0 0,0 0 0,0 0 0,0 0 0,0 0 0,0 0 1,0 0-1,0 0 0,0 0 0,0 0 0,0 0 0,0 0 0,-1 0 1,1-1-1,0 1 0,-1 1 0,-14 18-6792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24575,'2'26'0,"0"1"0,8 33 0,-4-31 0,2 47 0,-8 51 0,0-127 0,0 0 0,0 0 0,0 0 0,0 0 0,0 0 0,0 0 0,0 0 0,0-1 0,0 1 0,0 0 0,-1 0 0,1 0 0,0 0 0,0 0 0,0 0 0,0 0 0,0 0 0,0 0 0,0 0 0,0 0 0,0 0 0,0 0 0,0 0 0,0 0 0,0 0 0,0 0 0,0 0 0,0 0 0,0 0 0,-1 0 0,1 0 0,0 0 0,0 0 0,0 0 0,0 0 0,0 0 0,0 0 0,0 0 0,0 0 0,0 0 0,0 0 0,0 0 0,0 0 0,0 0 0,0 0 0,0 1 0,0-1 0,0 0 0,0 0 0,0 0 0,-1 0 0,-4-11 0,-4-16 0,-27-189 0,71 337 0,-22-80 0,-8-29 0,-9-29 0,-5-20 0,3-1 0,-3-41 0,9 188-1365,0-80-5461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91 263 24575,'1'-4'0,"-1"1"0,1-1 0,0 1 0,1-1 0,-1 1 0,4-7 0,5-17 0,-5-27 0,-5 53 0,0-1 0,0 1 0,1-1 0,-2 1 0,1-1 0,0 0 0,0 1 0,0-1 0,-1 1 0,1-1 0,-1 1 0,1 0 0,-1-1 0,0 1 0,1-1 0,-1 1 0,0 0 0,0 0 0,0-1 0,0 1 0,0 0 0,0 0 0,0 0 0,-1 0 0,1 0 0,0 0 0,0 0 0,-1 1 0,1-1 0,-1 0 0,-1 0 0,0 1 0,1 1 0,-1-1 0,1 1 0,0 0 0,0 0 0,-1 0 0,1 0 0,0 0 0,0 0 0,0 0 0,0 1 0,0-1 0,0 1 0,0-1 0,1 1 0,-1 0 0,1 0 0,-1 0 0,1 0 0,0 0 0,-1 0 0,0 3 0,-4 5 0,1 1 0,0-1 0,-4 15 0,5-15 0,2 1 0,-1-1 0,1 1 0,1 0 0,0 0 0,1-1 0,0 15 0,0-22 0,1 0 0,-1 0 0,1 0 0,-1 1 0,1-1 0,0 0 0,0 0 0,0 0 0,1 0 0,-1 0 0,1 0 0,0-1 0,0 1 0,0 0 0,0-1 0,0 1 0,0-1 0,1 0 0,-1 0 0,1 0 0,-1 0 0,1 0 0,0-1 0,0 1 0,0-1 0,0 0 0,6 2 0,-4-1 0,1-1 0,-1 0 0,1-1 0,0 1 0,-1-1 0,1 0 0,-1-1 0,1 1 0,0-1 0,-1 0 0,1-1 0,-1 1 0,0-1 0,0 0 0,6-3 0,-4 1 0,0-1 0,0 1 0,-1-1 0,0-1 0,0 1 0,0-1 0,-1 0 0,1-1 0,6-10 0,-4 3 0,-1 0 0,0 0 0,0-1 0,-2 0 0,0 0 0,0-1 0,-2 1 0,0-1 0,0 0 0,-1-19 0,-1 31 0,-1 0 0,0 0 0,0 0 0,-1-1 0,1 1 0,-1 0 0,0 0 0,0 1 0,0-1 0,-1 0 0,1 0 0,-1 0 0,0 1 0,0-1 0,0 1 0,-1 0 0,1-1 0,-5-4 0,2 6 0,1-1 0,-1 0 0,0 1 0,1 0 0,-1 0 0,0 0 0,0 0 0,0 1 0,0 0 0,-1 0 0,1 0 0,0 1 0,-10 0 0,4 0 0,1 1 0,-1 0 0,1 1 0,-1 0 0,1 1 0,-1 0 0,1 0 0,0 1 0,0 0 0,1 1 0,-14 9 0,20-12 0,0 0 0,0 0 0,0 0 0,1 0 0,-1 1 0,1-1 0,0 1 0,0-1 0,0 1 0,0 0 0,0 0 0,0 0 0,1 0 0,-1 0 0,1 1 0,0-1 0,0 0 0,0 1 0,1-1 0,-1 1 0,1-1 0,0 0 0,0 1 0,0-1 0,0 1 0,0-1 0,1 1 0,0-1 0,0 0 0,0 1 0,0-1 0,0 0 0,0 0 0,1 0 0,0 1 0,0-2 0,-1 1 0,5 4 0,-3-3 0,0 1 0,1-1 0,-1 0 0,1 0 0,0 0 0,1-1 0,-1 1 0,1-1 0,-1 0 0,1 0 0,0-1 0,0 1 0,0-1 0,0 0 0,0-1 0,1 1 0,-1-1 0,1 0 0,-1 0 0,1-1 0,-1 0 0,1 0 0,-1 0 0,1 0 0,-1-1 0,0 0 0,1 0 0,-1-1 0,1 1 0,-1-1 0,0 0 0,0-1 0,0 1 0,0-1 0,-1 0 0,1 0 0,-1 0 0,0-1 0,0 0 0,0 1 0,0-1 0,0-1 0,-1 1 0,0-1 0,0 1 0,0-1 0,-1 0 0,1 0 0,-1 0 0,0 0 0,2-10 0,-4 11 0,1-1 0,-1 0 0,0 0 0,0 0 0,-1 0 0,1 1 0,-1-1 0,0 0 0,0 1 0,-1-1 0,0 0 0,1 1 0,-2 0 0,1-1 0,0 1 0,-1 0 0,0 0 0,0 0 0,0 1 0,0-1 0,0 1 0,-1-1 0,0 1 0,0 0 0,0 1 0,0-1 0,0 1 0,0-1 0,-1 1 0,1 1 0,-1-1 0,-4-1 0,4 2 0,0-1 0,0 1 0,1 1 0,-1-1 0,0 0 0,0 1 0,0 0 0,0 0 0,0 1 0,1-1 0,-1 1 0,0 0 0,0 1 0,-5 1 0,7-1 0,0-1 0,-1 1 0,1 0 0,0 1 0,0-1 0,0 0 0,0 1 0,1 0 0,-1 0 0,1-1 0,-1 1 0,1 1 0,0-1 0,0 0 0,1 1 0,-1-1 0,1 1 0,-1-1 0,1 1 0,-1 3 0,2-4 6,-1 0-1,1 0 1,-1 0-1,1 0 0,0 0 1,0 0-1,0 0 1,0 0-1,1 0 1,-1 0-1,1 0 1,0 0-1,0 0 0,0-1 1,0 1-1,0 0 1,1 0-1,-1-1 1,1 1-1,0-1 1,3 4-1,-4-5-51,1 1-1,0-1 1,-1 0-1,1 0 1,0 0 0,0 0-1,0 0 1,0 0-1,0-1 1,0 1 0,0-1-1,0 1 1,0-1-1,0 0 1,0 0-1,0 0 1,1 0 0,-1 0-1,0 0 1,0-1-1,0 1 1,0-1 0,0 1-1,0-1 1,0 0-1,0 0 1,0 0 0,-1 0-1,1 0 1,0 0-1,2-2 1,9-8-6780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22 24575,'4'-6'0,"8"-8"0,-7 13 0,-3 9 0,-2 5 0,-2 0 0,1 0 0,-6 18 0,0 0 0,2-4 0,-6 29 0,2-1 0,3 1 0,1 97 0,5-149 0,1 0 0,-1 0 0,0-1 0,1 1 0,0 0 0,0-1 0,0 1 0,0-1 0,1 1 0,-1-1 0,1 1 0,0-1 0,0 0 0,0 0 0,0 0 0,1 0 0,-1 0 0,1-1 0,0 1 0,0-1 0,0 1 0,0-1 0,0 0 0,0 0 0,0-1 0,1 1 0,-1 0 0,1-1 0,-1 0 0,1 0 0,0 0 0,-1-1 0,1 1 0,0-1 0,0 0 0,-1 0 0,1 0 0,0 0 0,0-1 0,-1 1 0,1-1 0,0 0 0,-1 0 0,1-1 0,-1 1 0,1-1 0,-1 1 0,4-4 0,4-2 0,-1 0 0,-1-1 0,1 0 0,-1-1 0,-1 0 0,1-1 0,-1 1 0,-1-2 0,0 1 0,-1-1 0,0 0 0,0 0 0,-1 0 0,-1-1 0,0 0 0,0 0 0,1-13 0,2-16 0,-1-2 0,-3 1 0,-2-71 0,-2 101 0,2 7 0,-1 0 0,1 0 0,-2 0 0,1 0 0,0 0 0,-1 1 0,0-1 0,0 0 0,0 1 0,-1-1 0,0 0 0,0 1 0,-3-7 0,-6 8-1365,0 8-5461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 24575,'0'-1'0,"0"1"0,0 0 0,0 0 0,0 0 0,0 0 0,0 0 0,0 0 0,0 0 0,0 0 0,0-1 0,0 1 0,0 0 0,0 0 0,0 0 0,0 0 0,0 0 0,0 0 0,0 0 0,0 0 0,0-1 0,0 1 0,0 0 0,0 0 0,0 0 0,0 0 0,0 0 0,0 0 0,0 0 0,0-1 0,0 1 0,0 0 0,0 0 0,0 0 0,0 0 0,0 0 0,0 0 0,1 0 0,-1 0 0,0 0 0,0 0 0,0 0 0,0-1 0,0 1 0,0 0 0,0 0 0,0 0 0,1 0 0,-1 0 0,0 0 0,0 0 0,0 0 0,0 0 0,0 0 0,0 0 0,0 0 0,1 0 0,-1 0 0,0 0 0,0 0 0,0 0 0,0 0 0,0 0 0,0 0 0,1 1 0,6 8 0,4 17 0,-10-22 0,0 0 0,-1 1 0,0-1 0,0 1 0,0-1 0,0 0 0,-1 0 0,0 1 0,0-1 0,-2 6 0,2-8 0,1 0 0,-1 0 0,0 0 0,0 0 0,0 0 0,-1 0 0,1 0 0,0-1 0,-1 1 0,1 0 0,-1-1 0,1 1 0,-1-1 0,0 1 0,0-1 0,0 0 0,0 0 0,0 0 0,0 0 0,0 0 0,0 0 0,-2 0 0,3-1 0,-1 0 0,1 0 0,0 0 0,0 0 0,-1-1 0,1 1 0,0 0 0,0 0 0,-1-1 0,1 1 0,0-1 0,0 1 0,0-1 0,0 0 0,0 1 0,0-1 0,0 0 0,0 0 0,0 0 0,0 0 0,0 0 0,0 1 0,1-2 0,-1 1 0,0 0 0,1 0 0,-1 0 0,1 0 0,-1 0 0,1 0 0,0-1 0,-1 1 0,1 0 0,0 0 0,0-1 0,0 0 0,-2-4 0,2 0 0,-1 0 0,1-1 0,0 1 0,0 0 0,1-7 0,-1 10 0,1 0 0,-1 1 0,1-1 0,-1 1 0,1-1 0,0 1 0,0-1 0,0 1 0,0 0 0,0 0 0,1-1 0,-1 1 0,1 0 0,-1 0 0,1 0 0,0 0 0,0 1 0,0-1 0,0 0 0,0 1 0,0-1 0,0 1 0,0 0 0,1 0 0,-1 0 0,0 0 0,1 0 0,-1 0 0,1 1 0,-1-1 0,1 1 0,-1-1 0,1 1 0,0 0 0,-1 0 0,1 1 0,-1-1 0,1 0 0,-1 1 0,1-1 0,-1 1 0,1 0 0,-1 0 0,1 0 0,-1 0 0,0 0 0,0 1 0,1-1 0,-1 1 0,0-1 0,0 1 0,-1 0 0,1 0 0,0 0 0,-1 0 0,1 0 0,-1 0 0,1 0 0,-1 0 0,0 1 0,1 2 0,-1-2 0,1 1 0,-2-1 0,1 1 0,0-1 0,0 1 0,-1 0 0,0 0 0,0-1 0,0 1 0,0 0 0,-1-1 0,1 1 0,-1 0 0,0-1 0,0 1 0,0-1 0,-1 1 0,1-1 0,-1 0 0,0 1 0,0-1 0,0 0 0,0 0 0,-1 0 0,1 0 0,-1-1 0,1 1 0,-6 3 0,4-2 0,0-1 0,-1 1 0,1-1 0,-1 0 0,0 0 0,0 0 0,0-1 0,0 0 0,0 0 0,0 0 0,0-1 0,-1 1 0,1-1 0,-1 0 0,1-1 0,-1 1 0,1-1 0,-11-1 0,15 0 0,0 1 0,0 0 0,0 0 0,0 0 0,0-1 0,0 1 0,0 0 0,0-1 0,0 1 0,0-1 0,0 1 0,0-1 0,0 0 0,0 1 0,0-1 0,1 0 0,-1 0 0,0 1 0,0-1 0,1 0 0,-1 0 0,1 0 0,-1 0 0,1 0 0,-1 0 0,1 0 0,-1 0 0,1 0 0,0 0 0,0 0 0,0 0 0,-1 0 0,1 0 0,0-1 0,0 1 0,0 0 0,1 0 0,-1 0 0,0 0 0,0 0 0,1 0 0,-1 0 0,0 0 0,2-2 0,0-1 0,0 0 0,0 1 0,0-1 0,1 1 0,0-1 0,0 1 0,0 0 0,0 0 0,0 0 0,5-3 0,-2 2 0,1 1 0,0 0 0,0 0 0,0 0 0,0 1 0,1 0 0,-1 0 0,1 1 0,-1 0 0,1 1 0,0-1 0,14 2 0,-18 0 0,-1-1 0,1 0 0,-1 1 0,1 0 0,-1 0 0,0 0 0,1 0 0,-1 0 0,0 1 0,0-1 0,0 1 0,0 0 0,0 0 0,0 0 0,0 1 0,-1-1 0,1 1 0,-1-1 0,1 1 0,-1 0 0,0 0 0,0 0 0,-1 0 0,1 0 0,0 0 0,-1 0 0,0 1 0,0-1 0,1 6 0,-1-6 0,-1-1 0,0 0 0,0 0 0,0 1 0,0-1 0,0 0 0,-1 0 0,1 0 0,-1 1 0,1-1 0,-1 0 0,0 0 0,0 0 0,0 0 0,0 0 0,0 0 0,0 0 0,0 0 0,-1-1 0,1 1 0,-4 2 0,2-1 0,0-1 0,-1 0 0,1 0 0,0 0 0,-1 0 0,0-1 0,1 1 0,-1-1 0,0 0 0,0 0 0,0 0 0,-4 0 0,5-1 0,0 1 0,-1-1 0,1 0 0,0 0 0,0 0 0,0 0 0,0 0 0,-1-1 0,1 1 0,0-1 0,0 0 0,0 0 0,0 0 0,0-1 0,1 1 0,-1-1 0,0 1 0,0-1 0,1 0 0,-1 0 0,1 0 0,0 0 0,0-1 0,0 1 0,0 0 0,0-1 0,0 0 0,0 1 0,1-1 0,-1 0 0,1 0 0,0 0 0,-1-5 0,1 3-37,1 1 0,0 0 1,1-1-1,-1 1 0,1 0 0,0-1 0,0 1 0,0 0 0,1 0 0,-1 0 0,1 0 0,0 0 1,0 0-1,0 1 0,1-1 0,-1 0 0,1 1 0,0 0 0,0 0 0,0 0 0,0 0 0,1 0 1,-1 1-1,1-1 0,0 1 0,0 0 0,0 0 0,0 0 0,0 1 0,0-1 0,0 1 0,0 0 1,0 0-1,1 1 0,-1-1 0,5 1 0,9 3-6789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24575,'2'0'0,"-1"1"0,0-1 0,0 1 0,1-1 0,-1 1 0,0-1 0,0 1 0,0 0 0,0 0 0,0 0 0,0 0 0,0 0 0,0 0 0,0 0 0,0 0 0,-1 0 0,1 0 0,0 0 0,-1 0 0,2 2 0,11 28 0,-11-27 0,7 25 0,-1 2 0,-2-1 0,4 47 0,-6-47 0,4 46 0,11 62 0,-18-116 0,-11-31 0,-12-34 0,11 18 0,2 1 0,-12-50 0,20 209 0,2-38-1365,-1-71-5461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24575,'0'5'0,"0"6"0,4 6 0,3 9 0,-1 5 0,-1 7 0,3 5 0,0 1 0,-1 2 0,-2-2 0,-1 0 0,2-6 0,1-11-8191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2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62 113 24575,'-4'-4'0,"0"0"0,0-1 0,0 0 0,1 0 0,0 0 0,0 0 0,0 0 0,0-1 0,-3-10 0,6 15 0,-1-1 0,1 0 0,0 1 0,0-1 0,0 1 0,0-1 0,0 0 0,0 1 0,0-1 0,1 0 0,-1 1 0,1-1 0,-1 0 0,1 1 0,-1-1 0,1 1 0,0-1 0,0 1 0,0 0 0,0-1 0,0 1 0,0 0 0,0-1 0,0 1 0,0 0 0,1 0 0,-1 0 0,0 0 0,1 0 0,-1 1 0,1-1 0,-1 0 0,1 1 0,-1-1 0,1 0 0,-1 1 0,1 0 0,0-1 0,2 1 0,6-2 0,0 1 0,1 0 0,-1 1 0,0 0 0,1 0 0,-1 1 0,1 0 0,-1 1 0,0 0 0,11 4 0,-6-1 0,0 1 0,-1 0 0,0 1 0,0 0 0,-1 1 0,14 11 0,-24-17 0,0 0 0,-1 0 0,1 1 0,0-1 0,-1 0 0,0 1 0,0 0 0,0-1 0,0 1 0,0 0 0,0 0 0,-1 0 0,0 0 0,1 0 0,-1 1 0,0-1 0,0 0 0,-1 1 0,1-1 0,-1 0 0,0 1 0,0-1 0,0 1 0,0-1 0,0 0 0,-1 1 0,1-1 0,-1 0 0,0 1 0,0-1 0,0 0 0,-1 0 0,1 0 0,-1 0 0,-2 3 0,-3 4 0,0-1 0,0 1 0,-1-2 0,0 1 0,-1-1 0,0-1 0,0 1 0,-21 11 0,4-6 0,-1-1 0,-30 10 0,27-11 0,-36 18 0,65-29 0,0 1 0,-1 0 0,1-1 0,0 1 0,0 0 0,0 0 0,0-1 0,0 1 0,0 0 0,0 0 0,0 0 0,0 0 0,0 0 0,0 1 0,1-1 0,-2 2 0,2-2 0,0 0 0,0-1 0,0 1 0,0-1 0,0 1 0,0 0 0,0-1 0,1 1 0,-1 0 0,0-1 0,0 1 0,1-1 0,-1 1 0,0-1 0,1 1 0,-1 0 0,1-1 0,-1 1 0,0-1 0,1 0 0,-1 1 0,1-1 0,-1 1 0,2-1 0,4 4 0,1 0 0,0-1 0,0 0 0,12 3 0,-11-4 0,51 17 0,29 10 0,118 53 0,-174-66-1365,-6-4-5461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111 213 24575,'-1'-20'0,"-1"0"0,-8-34 0,-2-14 0,12 65 0,-7-35 0,7 38 0,0-1 0,-1 1 0,1-1 0,0 0 0,0 1 0,-1-1 0,1 1 0,0-1 0,-1 1 0,1-1 0,-1 1 0,1-1 0,-1 1 0,1-1 0,-1 1 0,1 0 0,-1-1 0,1 1 0,-1 0 0,0-1 0,0 1 0,0 0 0,0 0 0,0 1 0,1-1 0,-1 0 0,0 0 0,0 0 0,1 1 0,-1-1 0,0 0 0,0 1 0,1-1 0,-1 1 0,0-1 0,1 1 0,-1-1 0,1 1 0,-1 0 0,1-1 0,-1 1 0,0 0 0,-4 6 0,0 1 0,0-1 0,1 1 0,0 0 0,0 0 0,1 0 0,0 1 0,1-1 0,-3 16 0,0 9 0,-1 40 0,5-59 0,0 23 0,1 0 0,3 0 0,0 0 0,3-1 0,14 53 0,-1-27 0,3-1 0,37 74 0,-33-71-1365,-19-39-5461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24575,'4'-5'0,"7"-5"0,6-7 0,4 0 0,4-2 0,6 2 0,3 0 0,5 3 0,1-2 0,2 3 0,-1 3 0,-3 4 0,-7 2-8191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57 24575,'1'-4'0,"-1"0"0,0 1 0,0-1 0,-1 0 0,1 0 0,-1 1 0,0-1 0,0 0 0,0 1 0,-1-1 0,-1-4 0,2 8 0,1-1 0,-1 0 0,0 1 0,1-1 0,-1 1 0,0-1 0,1 1 0,-1-1 0,0 1 0,1-1 0,-1 1 0,0 0 0,0-1 0,0 1 0,1 0 0,-1 0 0,0-1 0,0 1 0,0 0 0,-1 0 0,0 0 0,-1 1 0,1-1 0,-1 1 0,1 0 0,0-1 0,-1 1 0,1 0 0,0 0 0,0 1 0,-3 0 0,-14 12 0,0 1 0,1 1 0,0 0 0,2 2 0,0-1 0,1 2 0,0 0 0,2 1 0,0 0 0,-17 41 0,27-54 0,0 0 0,0 0 0,1 0 0,0 0 0,1 1 0,-1-1 0,1 1 0,1-1 0,0 10 0,0-14 0,0 1 0,1-1 0,0 0 0,-1 1 0,1-1 0,1 0 0,-1 0 0,0 0 0,1 0 0,-1 0 0,1 0 0,0 0 0,0 0 0,0-1 0,1 1 0,-1-1 0,0 0 0,1 1 0,0-1 0,-1 0 0,1-1 0,6 4 0,4 0-114,-1-1 1,1-1-1,0 0 0,0-1 0,0 0 1,0-1-1,1-1 0,-1 0 0,0 0 1,0-2-1,16-2 0,13-3-6712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 24575,'-1'-1'0,"1"0"0,0 0 0,0 0 0,-1 0 0,1 0 0,-1 0 0,1 0 0,-1 0 0,1 0 0,-1 1 0,0-1 0,1 0 0,-1 0 0,0 0 0,1 1 0,-1-1 0,0 1 0,0-1 0,0 0 0,0 1 0,0-1 0,0 1 0,0 0 0,0-1 0,0 1 0,0 0 0,0-1 0,0 1 0,0 0 0,0 0 0,0 0 0,-2 0 0,1 0 0,1 0 0,-1 0 0,0 0 0,0 0 0,0 0 0,0 0 0,0 1 0,0-1 0,0 0 0,0 1 0,1 0 0,-1-1 0,0 1 0,0 0 0,1 0 0,-1 0 0,-1 2 0,2-2 0,0 1 0,0-1 0,0 1 0,1 0 0,-1-1 0,1 1 0,-1 0 0,1-1 0,-1 1 0,1 0 0,0 0 0,0-1 0,0 1 0,0 0 0,0 0 0,1-1 0,-1 1 0,0 0 0,1-1 0,-1 1 0,2 2 0,18 34 0,13 3 0,1-1 0,1-2 0,73 60 0,-70-64 0,124 102-187,256 167 0,211 65-188,-43-52 376,-571-308-1,-3 0 0,0-1 0,1-1 0,0-1 0,25 8 0,-37-12 3,-1-1 1,1 0 0,0 1-1,0-1 1,-1 0 0,1 0 0,0 0-1,0 0 1,-1 0 0,1 0 0,0 0-1,0 0 1,0 0 0,-1 0-1,1 0 1,0 0 0,0-1 0,-1 1-1,1 0 1,0-1 0,-1 1 0,1 0-1,0-1 1,-1 1 0,1-1-1,0 1 1,-1-1 0,1 1 0,-1-1-1,2 0 1,-2-1 13,0 0 0,0 1 0,0-1 0,0 1 0,0-1 0,0 1 0,0-1 0,0 1 0,0-1 0,-1 1 0,1-1 0,-1 1 0,1-1 0,-2-1 0,-28-49 361,30 52-378,-109-143-1365,71 96-5461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1485 58 24575,'-1'-9'0,"1"6"0,0 1 0,-1-1 0,1 1 0,0-1 0,0 1 0,1-1 0,-1 1 0,0-1 0,1 1 0,-1-1 0,1 1 0,0 0 0,0-1 0,0 1 0,0 0 0,0 0 0,3-4 0,-4 6 0,1 0 0,-1-1 0,0 1 0,0 0 0,0 0 0,0 0 0,0 0 0,0 0 0,1 0 0,-1 0 0,0 0 0,0 0 0,0 0 0,0 0 0,1 0 0,-1 0 0,0 0 0,0 0 0,0 0 0,0 0 0,1 0 0,-1 0 0,0 0 0,0 0 0,0 0 0,0 0 0,0 0 0,1 0 0,-1 0 0,0 0 0,0 0 0,0 0 0,0 0 0,0 0 0,1 0 0,-1 1 0,0-1 0,0 0 0,0 0 0,0 0 0,0 0 0,0 1 0,3 9 0,-4 13 0,-8 12 0,-1 0 0,-2-1 0,-2 0 0,-29 52 0,28-55 0,-49 87-96,-5-2 0,-6-4-1,-126 148 1,-309 267-289,291-337 385,-12 11 0,229-199 15,-21 23 554,22-24-600,1-1 0,-1 0 0,1 1 0,0-1 0,-1 1 0,1-1-1,-1 1 1,1-1 0,0 1 0,0 0 0,-1-1 0,1 1 0,0-1-1,0 1 1,0 0 0,-1-1 0,1 1 0,0-1 0,0 1 0,0 0-1,0-1 1,0 1 0,0 0 0,1-1 0,-1 1 0,0-1 0,0 1 0,0 0-1,0-1 1,1 1 0,-1-1 0,0 1 0,1-1 0,-1 1 0,0 0-1,1-1 1,-1 0 0,1 1 0,-1-1 0,1 1 0,0 0 0,12 3-6667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24575,'-1'-8'0,"2"0"0,-1 0 0,1 0 0,0 1 0,4-15 0,-4 21 0,-1 0 0,0 0 0,1 0 0,-1 0 0,1 0 0,0 0 0,-1 0 0,1 0 0,0 0 0,-1 1 0,1-1 0,0 0 0,0 0 0,0 1 0,0-1 0,-1 0 0,1 1 0,0-1 0,0 1 0,2-1 0,-2 1 0,1 0 0,0 0 0,-1 0 0,1 0 0,0 0 0,-1 1 0,1-1 0,0 1 0,-1-1 0,1 1 0,0-1 0,-1 1 0,1 0 0,-1 0 0,0 0 0,1 0 0,2 2 0,26 23 0,0 2 0,35 42 0,-12-12 0,445 398 0,43-50 0,-421-316 0,-54-39 0,95 56 0,-150-100 0,1-1 0,0-1 0,0 0 0,15 4 0,-24-8 0,-1 0 0,1-1 0,-1 0 0,1 1 0,-1-1 0,1 0 0,0-1 0,-1 1 0,1 0 0,-1-1 0,1 1 0,3-2 0,-5 1 0,1 0 0,-1 1 0,0-1 0,1 0 0,-1 0 0,0-1 0,0 1 0,0 0 0,0 0 0,0 0 0,0-1 0,0 1 0,0 0 0,-1-1 0,1 1 0,0-1 0,-1 1 0,1-1 0,-1 1 0,0-1 0,1 0 0,-1-1 0,0-34-1365,-4-3-5461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5:5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24575,'4'0'0,"0"1"0,0-1 0,0 1 0,0 0 0,-1 1 0,1-1 0,0 0 0,-1 1 0,1 0 0,-1 0 0,0 0 0,0 0 0,0 1 0,0-1 0,0 1 0,0 0 0,0 0 0,-1 0 0,0 0 0,1 0 0,-1 0 0,0 1 0,-1-1 0,1 1 0,2 6 0,2 6 0,-1 0 0,-1 1 0,0 0 0,3 27 0,0 67 24,-8 123-1,-2-77-1435,3-146-5414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3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1245 28 24575,'1'-2'0,"-1"1"0,0-1 0,0 1 0,0-1 0,-1 1 0,1-1 0,0 1 0,0-1 0,-1 1 0,1 0 0,-1-1 0,1 1 0,-1-1 0,0 1 0,0 0 0,1 0 0,-3-2 0,-4 5 0,1 16 0,-3 61 0,-5 23 0,-9-12 0,-3-1 0,-5-1 0,-3-2 0,-4-1 0,-91 148 0,-298 361 0,288-420 0,-136 185 0,271-352 0,-43 69 0,42-68 0,1 0 0,1-1 0,0 2 0,0-1 0,0 0 0,1 1 0,-1 13 0,2-21 0,1 0 0,0 0 0,0-1 0,0 1 0,0 0 0,0 0 0,0-1 0,0 1 0,0 0 0,0 0 0,0-1 0,0 1 0,1 0 0,-1 0 0,0-1 0,0 1 0,1 0 0,-1-1 0,1 1 0,-1 0 0,0-1 0,1 1 0,-1-1 0,1 1 0,-1-1 0,1 1 0,0-1 0,-1 1 0,1-1 0,0 1 0,-1-1 0,1 0 0,0 1 0,-1-1 0,1 0 0,0 0 0,0 1 0,-1-1 0,1 0 0,0 0 0,0 0 0,-1 0 0,1 0 0,0 0 0,0 0 0,-1 0 0,1 0 0,0-1 0,0 1 0,-1 0 0,1 0 0,0-1 0,-1 1 0,1 0 0,0-1 0,-1 1 0,2-1 0,4-2 0,0-1 0,0 1 0,0-1 0,9-8 0,5-6-682,24-31-1,-24 24-6143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68 24575,'-6'-3'0,"0"-1"0,0 0 0,1-1 0,-1 1 0,1-1 0,-8-9 0,-16-14 0,29 28 0,0 0 0,0 0 0,0 1 0,0-1 0,0 0 0,0 0 0,0 1 0,0-1 0,0 0 0,0 0 0,0 1 0,0-1 0,0 0 0,0 0 0,0 1 0,0-1 0,0 0 0,-1 0 0,1 1 0,0-1 0,0 0 0,0 0 0,0 0 0,0 1 0,-1-1 0,1 0 0,0 0 0,0 0 0,-1 0 0,1 0 0,0 1 0,0-1 0,0 0 0,-1 0 0,1 0 0,0 0 0,0 0 0,-1 0 0,1 0 0,0 0 0,0 0 0,-1 0 0,1 0 0,0 0 0,0 0 0,-1 0 0,1 0 0,0 0 0,0 0 0,-1 0 0,1 0 0,0 0 0,0-1 0,-1 1 0,1 0 0,0 0 0,0 0 0,-1 0 0,11 27 0,-9-24 0,44 89 0,67 104 0,-53-97 0,227 346 0,-198-328 0,165 171 0,-190-228 0,126 95 0,-138-120 0,1-2 0,1-3 0,79 33 0,-121-58 0,1-1 0,0 0 0,1-1 0,24 4 0,-36-7 0,1 1 0,0-1 0,0 0 0,0 0 0,0 0 0,0 0 0,-1 0 0,1 0 0,0 0 0,0-1 0,0 1 0,0-1 0,-1 1 0,1-1 0,0 0 0,-1 0 0,1 0 0,0 0 0,-1 0 0,1 0 0,-1 0 0,1 0 0,-1 0 0,0-1 0,0 1 0,1-1 0,-1 1 0,0-1 0,0 1 0,0-1 0,-1 0 0,1 1 0,0-1 0,0 0 0,-1 0 0,0 1 0,1-1 0,-1 0 0,0 0 0,0 0 0,0 0 0,0-3 0,-1-6-227,-1 1-1,0-1 1,-1 0-1,0 1 1,-7-17-1,-8-15-6598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4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20 24575,'7'-9'0,"1"-1"0,-11 17 0,-109 205 0,-84 150 0,-357 511 0,534-845 0,-71 112 0,80-121 0,0 0 0,1 0 0,1 1 0,1 0 0,-7 34 0,14-36 0,4-14 0,-3-4 0,0-1 0,0 0 0,0 0 0,0 0 0,0 0 0,0 0 0,0 0 0,-1-1 0,1 1 0,0 0 0,0 0 0,-1-1 0,1 1 0,-1 0 0,0-1 0,1-2 0,6-23-1365,-2-2-5461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4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24575,'0'0'0,"0"-1"0,0 0 0,1 0 0,-1 1 0,0-1 0,0 0 0,0 1 0,1-1 0,-1 0 0,0 1 0,1-1 0,-1 0 0,1 1 0,-1-1 0,1 1 0,-1-1 0,1 0 0,-1 1 0,1-1 0,-1 1 0,1 0 0,0-1 0,-1 1 0,1-1 0,0 1 0,-1 0 0,1 0 0,0-1 0,-1 1 0,1 0 0,0 0 0,0 0 0,-1 0 0,1 0 0,0 0 0,0 0 0,-1 0 0,1 0 0,1 0 0,30 8 0,-17 2 0,0 0 0,0 0 0,-1 2 0,0-1 0,-1 2 0,14 17 0,6 4 0,437 465 0,-299-311 0,188 220 0,-355-403 17,1-1 0,0 1 1,-1 0-1,2-1 0,-1 0 0,7 3 0,-12-6-24,0-1 1,1 0-1,-1 0 0,1 1 0,-1-1 1,1 0-1,-1 0 0,1 0 1,-1 0-1,1 0 0,-1 0 1,1 0-1,-1 0 0,1 0 0,-1 0 1,1 0-1,-1 0 0,1 0 1,-1 0-1,1 0 0,-1 0 1,1-1-1,-1 1 0,0 0 0,1 0 1,-1-1-1,1 1 0,-1 0 1,1-1-1,0 0-79,0-1 1,-1 1-1,1-1 1,-1 1-1,1-1 0,-1 0 1,0 1-1,0-1 1,1 0-1,-1 1 0,0-1 1,-1 1-1,1-1 1,0-2-1,-5-26-6740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4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0 24575,'0'1'0,"0"-1"0,0 0 0,0 1 0,0-1 0,1 0 0,-1 1 0,0-1 0,0 0 0,0 0 0,1 1 0,-1-1 0,0 0 0,0 0 0,1 1 0,-1-1 0,0 0 0,1 0 0,-1 0 0,0 0 0,1 1 0,-1-1 0,0 0 0,1 0 0,-1 0 0,0 0 0,1 0 0,-1 0 0,0 0 0,1 0 0,-1 0 0,0 0 0,1 0 0,-1 0 0,0 0 0,1 0 0,-1 0 0,0 0 0,1 0 0,-1-1 0,0 1 0,1 0 0,-1 0 0,0 0 0,1-1 0,-1 1 0,0 0 0,0 0 0,1 0 0,-1-1 0,0 1 0,0 0 0,0-1 0,1 1 0,-1 0 0,0-1 0,0 1 0,0-1 0,1 6 0,-1-1 0,0 1 0,0-1 0,0 1 0,-1-1 0,1 1 0,-1-1 0,0 1 0,-4 7 0,-19 42 0,13-32 0,-157 294 0,109-212 0,-226 334 0,38-68 0,224-331 0,-18 43 0,35-69 0,1 0 0,1 0 0,0 0 0,1 0 0,0 1 0,1 0 0,-1 23 0,3-37 0,1-1 0,-1 1 0,0 0 0,0 0 0,0 0 0,0 0 0,0 0 0,0 0 0,0-1 0,0 1 0,1 0 0,-1 0 0,0 0 0,0 0 0,0 0 0,0 0 0,0 0 0,0 0 0,1 0 0,-1 0 0,0 0 0,0 0 0,0 0 0,0 0 0,1 0 0,-1 0 0,0 0 0,0 0 0,0 0 0,0 0 0,0 0 0,1 0 0,-1 0 0,0 0 0,0 0 0,0 0 0,0 0 0,0 0 0,0 0 0,1 0 0,-1 0 0,0 1 0,0-1 0,0 0 0,0 0 0,0 0 0,0 0 0,0 0 0,0 0 0,1 0 0,-1 1 0,0-1 0,0 0 0,0 0 0,7-13 0,0-10-1365,-1 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2595 104 24575,'0'-4'0,"1"1"0,0 0 0,0 0 0,0 0 0,0 0 0,0 0 0,1 0 0,-1 0 0,1 0 0,0 1 0,0-1 0,0 1 0,0-1 0,5-3 0,38-31 0,-39 33 0,-4 2 0,0 0 0,0 1 0,1-1 0,-1 1 0,0 0 0,1-1 0,-1 1 0,1 0 0,0 1 0,-1-1 0,1 0 0,3 0 0,-5 1 0,0 1 0,0-1 0,0 0 0,1 1 0,-1-1 0,0 0 0,0 1 0,0-1 0,0 1 0,0 0 0,-1-1 0,1 1 0,0 0 0,0-1 0,0 1 0,-1 0 0,1 0 0,0 0 0,0 0 0,-1 0 0,1 0 0,-1 0 0,1 0 0,-1 0 0,0 0 0,1 0 0,-1 0 0,0 0 0,0 0 0,1 0 0,-1 2 0,2 11 0,1 1 0,-2-1 0,0 1 0,-1 0 0,0 0 0,-1-1 0,-1 1 0,0 0 0,-5 16 0,0-12 0,0 0 0,0 0 0,-2 0 0,0-1 0,-24 33 0,5-15 0,-2-2 0,-2-1 0,-1-1 0,-1-1 0,-49 32 0,-250 146 0,196-129 0,-529 345-416,494-302 208,-270 250-1,371-303 209,3 4 0,3 2 0,3 4 0,-58 100 0,89-127 0,3 1 0,2 2 0,2 1 0,3 1 0,3 0 0,2 2 0,2 0 0,-4 61 0,14 295 657,8-241-481,-4-156-176,-1 0 0,0 1 0,-2-2 0,0 1 0,-10 31 0,13-49 0,0-1 0,0 0 0,0 0 0,0 1 0,-1-1 0,1 0 0,0 0 0,0 1 0,0-1 0,0 0 0,-1 0 0,1 1 0,0-1 0,0 0 0,-1 0 0,1 0 0,0 0 0,0 1 0,-1-1 0,1 0 0,0 0 0,0 0 0,-1 0 0,1 0 0,0 0 0,-1 0 0,1 0 0,0 0 0,0 0 0,-1 0 0,1 0 0,0 0 0,-1 0 0,1 0 0,0 0 0,-1 0 0,1 0 0,0 0 0,0 0 0,-1-1 0,1 1 0,0 0 0,0 0 0,-1 0 0,1 0 0,0-1 0,0 1 0,0 0 0,-1 0 0,1 0 0,0-1 0,0 1 0,0 0 0,0 0 0,-1-1 0,1 1 0,0 0 0,0-1 0,-14-19 0,12 16 0,-13-17-1365,0 0-5461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52 24575,'0'-3'0,"0"-1"0,-1 1 0,1 0 0,0-1 0,-1 1 0,0 0 0,0 0 0,0 0 0,0 0 0,-1 0 0,1 0 0,-1 0 0,1 0 0,-4-4 0,4 7 0,1 0 0,0 0 0,0 0 0,-1 0 0,1 0 0,0 0 0,0 0 0,-1 0 0,1 0 0,0 0 0,0 0 0,-1 0 0,1 0 0,0 0 0,0 0 0,-1 0 0,1 0 0,0 0 0,0 0 0,-1 0 0,1 1 0,0-1 0,0 0 0,-1 0 0,1 0 0,0 0 0,0 0 0,0 1 0,0-1 0,-1 0 0,1 0 0,0 0 0,0 1 0,0-1 0,0 0 0,0 0 0,0 1 0,-1-1 0,1 0 0,0 0 0,0 1 0,0-1 0,0 0 0,0 0 0,0 1 0,0-1 0,0 0 0,0 0 0,0 1 0,0-1 0,0 0 0,1 1 0,-3 15 0,4 4 0,1-1 0,1 0 0,1 0 0,7 19 0,2 7 0,-6-17 0,2 0 0,15 34 0,-21-54 0,-1-1 0,1 0 0,0 0 0,1 0 0,-1-1 0,2 1 0,-1-1 0,0-1 0,1 1 0,0-1 0,1 0 0,-1 0 0,10 5 0,-11-8 0,0 0 0,0-1 0,1 0 0,-1 0 0,0 0 0,1-1 0,-1 0 0,0 0 0,1 0 0,-1-1 0,0 1 0,1-1 0,-1-1 0,0 1 0,0-1 0,0 0 0,0 0 0,0 0 0,0 0 0,-1-1 0,5-3 0,12-9 0,-1 0 0,-1-2 0,21-21 0,-18 16 0,20-19 0,-3-1 0,-1-2 0,33-51 0,-117 151-1365,25-27-5461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189 779 24575,'6'-4'0,"1"0"0,-1-1 0,-1 0 0,1 0 0,-1 0 0,0 0 0,0-1 0,6-10 0,31-54 0,-38 61 0,11-20 0,-1-1 0,-2 0 0,-1-1 0,-2-1 0,-1 0 0,-1 0 0,-2 0 0,-1-1 0,-1 0 0,-2 0 0,-2 1 0,-1-1 0,-1 0 0,-8-35 0,8 59 0,1 0 0,-1 1 0,0-1 0,-1 1 0,0 0 0,0 0 0,-1 0 0,0 1 0,0 0 0,-1 0 0,0 0 0,-12-11 0,15 16 0,-1 0 0,1 0 0,0 0 0,-1 0 0,1 1 0,-1-1 0,1 1 0,-1 0 0,0 0 0,0 0 0,1 0 0,-1 1 0,0 0 0,0 0 0,0 0 0,1 0 0,-1 0 0,0 1 0,0-1 0,0 1 0,1 0 0,-1 1 0,0-1 0,1 0 0,-1 1 0,1 0 0,0 0 0,-1 0 0,1 0 0,0 0 0,-5 6 0,-4 4 0,0 0 0,0 1 0,2 1 0,-1-1 0,2 2 0,0-1 0,1 1 0,0 1 0,1-1 0,-5 20 0,-3 11 0,3 1 0,-8 66 0,9-14 0,4 2 0,8 144 0,40 200 0,-18-233 0,-19-168 0,7 86 0,-11-115 0,0 1 0,-1 0 0,-1 0 0,0-1 0,-9 29 0,9-39-227,0 1-1,-1-1 1,0 1-1,0-1 1,-4 5-1,-16 16-6598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24575,'0'-6'0,"0"0"0,1 1 0,-1-1 0,1 0 0,0 1 0,1-1 0,-1 1 0,1-1 0,0 1 0,1 0 0,-1 0 0,1 0 0,0 0 0,7-8 0,-4 7 0,-1 1 0,1-1 0,1 2 0,-1-1 0,1 1 0,-1 0 0,1 0 0,0 0 0,13-3 0,9-1 0,0 1 0,0 2 0,0 1 0,48 0 0,118-3 0,204-11 0,-388 17 0,-5 1 0,0 0 0,0 0 0,0-1 0,0 0 0,0 0 0,0 0 0,0-1 0,-1 1 0,1-2 0,-1 1 0,1 0 0,6-6 0,-11 8 0,-1 0 0,0 0 0,1 0 0,-1 0 0,0-1 0,0 1 0,1 0 0,-1 0 0,0 0 0,0-1 0,1 1 0,-1 0 0,0-1 0,0 1 0,0 0 0,0 0 0,0-1 0,1 1 0,-1 0 0,0-1 0,0 1 0,0 0 0,0-1 0,0 1 0,0 0 0,0-1 0,0 1 0,0 0 0,0-1 0,0 1 0,0 0 0,0-1 0,-1 1 0,1 0 0,0-1 0,0 1 0,0 0 0,-1-1 0,1 1 0,0 0 0,-1 1 0,1-1 0,-1 0 0,1 0 0,-1 1 0,1-1 0,0 0 0,-1 1 0,1-1 0,0 0 0,-1 1 0,1-1 0,0 0 0,-1 1 0,1-1 0,0 1 0,0-1 0,-1 1 0,1-1 0,0 1 0,0-1 0,0 1 0,0-1 0,0 1 0,0-1 0,0 1 0,0-1 0,0 1 0,0-1 0,0 1 0,0 0 0,0 19 0,1 1 0,0-1 0,2 0 0,0 0 0,11 36 0,-1-1 0,5 69-1365,-15-92-5461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37:5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 24575,'-5'-10'0,"-2"-6"0,1 2 0,-3 10 0,-1 9 0,2 9 0,2 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99" Type="http://schemas.openxmlformats.org/officeDocument/2006/relationships/image" Target="../media/image152.png"/><Relationship Id="rId21" Type="http://schemas.openxmlformats.org/officeDocument/2006/relationships/image" Target="../media/image13.png"/><Relationship Id="rId63" Type="http://schemas.openxmlformats.org/officeDocument/2006/relationships/image" Target="../media/image34.png"/><Relationship Id="rId159" Type="http://schemas.openxmlformats.org/officeDocument/2006/relationships/image" Target="../media/image82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70.png"/><Relationship Id="rId377" Type="http://schemas.openxmlformats.org/officeDocument/2006/relationships/image" Target="../media/image191.png"/><Relationship Id="rId5" Type="http://schemas.openxmlformats.org/officeDocument/2006/relationships/image" Target="../media/image5.png"/><Relationship Id="rId181" Type="http://schemas.openxmlformats.org/officeDocument/2006/relationships/image" Target="../media/image93.png"/><Relationship Id="rId237" Type="http://schemas.openxmlformats.org/officeDocument/2006/relationships/image" Target="../media/image121.png"/><Relationship Id="rId279" Type="http://schemas.openxmlformats.org/officeDocument/2006/relationships/image" Target="../media/image142.png"/><Relationship Id="rId43" Type="http://schemas.openxmlformats.org/officeDocument/2006/relationships/image" Target="../media/image24.png"/><Relationship Id="rId139" Type="http://schemas.openxmlformats.org/officeDocument/2006/relationships/image" Target="../media/image72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image" Target="../media/image196.png"/><Relationship Id="rId85" Type="http://schemas.openxmlformats.org/officeDocument/2006/relationships/image" Target="../media/image45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60.png"/><Relationship Id="rId357" Type="http://schemas.openxmlformats.org/officeDocument/2006/relationships/image" Target="../media/image181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3.png"/><Relationship Id="rId217" Type="http://schemas.openxmlformats.org/officeDocument/2006/relationships/image" Target="../media/image111.png"/><Relationship Id="rId259" Type="http://schemas.openxmlformats.org/officeDocument/2006/relationships/image" Target="../media/image132.png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5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3.png"/><Relationship Id="rId337" Type="http://schemas.openxmlformats.org/officeDocument/2006/relationships/image" Target="../media/image171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3.png"/><Relationship Id="rId379" Type="http://schemas.openxmlformats.org/officeDocument/2006/relationships/customXml" Target="../ink/ink190.xml"/><Relationship Id="rId7" Type="http://schemas.openxmlformats.org/officeDocument/2006/relationships/image" Target="../media/image6.png"/><Relationship Id="rId183" Type="http://schemas.openxmlformats.org/officeDocument/2006/relationships/image" Target="../media/image94.png"/><Relationship Id="rId239" Type="http://schemas.openxmlformats.org/officeDocument/2006/relationships/image" Target="../media/image122.png"/><Relationship Id="rId390" Type="http://schemas.openxmlformats.org/officeDocument/2006/relationships/image" Target="../media/image197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5.png"/><Relationship Id="rId87" Type="http://schemas.openxmlformats.org/officeDocument/2006/relationships/image" Target="../media/image46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33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61.png"/><Relationship Id="rId359" Type="http://schemas.openxmlformats.org/officeDocument/2006/relationships/image" Target="../media/image182.png"/><Relationship Id="rId98" Type="http://schemas.openxmlformats.org/officeDocument/2006/relationships/customXml" Target="../ink/ink49.xml"/><Relationship Id="rId121" Type="http://schemas.openxmlformats.org/officeDocument/2006/relationships/image" Target="../media/image63.png"/><Relationship Id="rId163" Type="http://schemas.openxmlformats.org/officeDocument/2006/relationships/image" Target="../media/image84.png"/><Relationship Id="rId219" Type="http://schemas.openxmlformats.org/officeDocument/2006/relationships/image" Target="../media/image112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25" Type="http://schemas.openxmlformats.org/officeDocument/2006/relationships/image" Target="../media/image15.png"/><Relationship Id="rId67" Type="http://schemas.openxmlformats.org/officeDocument/2006/relationships/image" Target="../media/image36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241" Type="http://schemas.openxmlformats.org/officeDocument/2006/relationships/image" Target="../media/image123.png"/><Relationship Id="rId36" Type="http://schemas.openxmlformats.org/officeDocument/2006/relationships/customXml" Target="../ink/ink18.xml"/><Relationship Id="rId283" Type="http://schemas.openxmlformats.org/officeDocument/2006/relationships/image" Target="../media/image144.png"/><Relationship Id="rId339" Type="http://schemas.openxmlformats.org/officeDocument/2006/relationships/image" Target="../media/image172.png"/><Relationship Id="rId78" Type="http://schemas.openxmlformats.org/officeDocument/2006/relationships/customXml" Target="../ink/ink39.xml"/><Relationship Id="rId101" Type="http://schemas.openxmlformats.org/officeDocument/2006/relationships/image" Target="../media/image53.png"/><Relationship Id="rId143" Type="http://schemas.openxmlformats.org/officeDocument/2006/relationships/image" Target="../media/image74.png"/><Relationship Id="rId185" Type="http://schemas.openxmlformats.org/officeDocument/2006/relationships/image" Target="../media/image95.png"/><Relationship Id="rId350" Type="http://schemas.openxmlformats.org/officeDocument/2006/relationships/customXml" Target="../ink/ink175.xml"/><Relationship Id="rId9" Type="http://schemas.openxmlformats.org/officeDocument/2006/relationships/image" Target="../media/image7.png"/><Relationship Id="rId210" Type="http://schemas.openxmlformats.org/officeDocument/2006/relationships/customXml" Target="../ink/ink105.xml"/><Relationship Id="rId392" Type="http://schemas.openxmlformats.org/officeDocument/2006/relationships/image" Target="../media/image198.png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6.png"/><Relationship Id="rId89" Type="http://schemas.openxmlformats.org/officeDocument/2006/relationships/image" Target="../media/image47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3.png"/><Relationship Id="rId196" Type="http://schemas.openxmlformats.org/officeDocument/2006/relationships/customXml" Target="../ink/ink98.xml"/><Relationship Id="rId16" Type="http://schemas.openxmlformats.org/officeDocument/2006/relationships/customXml" Target="../ink/ink8.xml"/><Relationship Id="rId221" Type="http://schemas.openxmlformats.org/officeDocument/2006/relationships/image" Target="../media/image113.png"/><Relationship Id="rId263" Type="http://schemas.openxmlformats.org/officeDocument/2006/relationships/image" Target="../media/image134.png"/><Relationship Id="rId319" Type="http://schemas.openxmlformats.org/officeDocument/2006/relationships/image" Target="../media/image162.png"/><Relationship Id="rId37" Type="http://schemas.openxmlformats.org/officeDocument/2006/relationships/image" Target="../media/image21.png"/><Relationship Id="rId58" Type="http://schemas.openxmlformats.org/officeDocument/2006/relationships/customXml" Target="../ink/ink29.xml"/><Relationship Id="rId79" Type="http://schemas.openxmlformats.org/officeDocument/2006/relationships/image" Target="../media/image42.png"/><Relationship Id="rId102" Type="http://schemas.openxmlformats.org/officeDocument/2006/relationships/customXml" Target="../ink/ink51.xml"/><Relationship Id="rId123" Type="http://schemas.openxmlformats.org/officeDocument/2006/relationships/image" Target="../media/image64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85.png"/><Relationship Id="rId186" Type="http://schemas.openxmlformats.org/officeDocument/2006/relationships/customXml" Target="../ink/ink93.xml"/><Relationship Id="rId351" Type="http://schemas.openxmlformats.org/officeDocument/2006/relationships/image" Target="../media/image178.png"/><Relationship Id="rId372" Type="http://schemas.openxmlformats.org/officeDocument/2006/relationships/customXml" Target="../ink/ink186.xml"/><Relationship Id="rId393" Type="http://schemas.openxmlformats.org/officeDocument/2006/relationships/customXml" Target="../ink/ink197.xml"/><Relationship Id="rId211" Type="http://schemas.openxmlformats.org/officeDocument/2006/relationships/image" Target="../media/image108.png"/><Relationship Id="rId232" Type="http://schemas.openxmlformats.org/officeDocument/2006/relationships/customXml" Target="../ink/ink116.xml"/><Relationship Id="rId253" Type="http://schemas.openxmlformats.org/officeDocument/2006/relationships/image" Target="../media/image129.png"/><Relationship Id="rId274" Type="http://schemas.openxmlformats.org/officeDocument/2006/relationships/customXml" Target="../ink/ink137.xml"/><Relationship Id="rId295" Type="http://schemas.openxmlformats.org/officeDocument/2006/relationships/image" Target="../media/image150.png"/><Relationship Id="rId309" Type="http://schemas.openxmlformats.org/officeDocument/2006/relationships/image" Target="../media/image157.png"/><Relationship Id="rId27" Type="http://schemas.openxmlformats.org/officeDocument/2006/relationships/image" Target="../media/image16.png"/><Relationship Id="rId48" Type="http://schemas.openxmlformats.org/officeDocument/2006/relationships/customXml" Target="../ink/ink24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80.png"/><Relationship Id="rId176" Type="http://schemas.openxmlformats.org/officeDocument/2006/relationships/customXml" Target="../ink/ink88.xml"/><Relationship Id="rId197" Type="http://schemas.openxmlformats.org/officeDocument/2006/relationships/image" Target="../media/image101.png"/><Relationship Id="rId341" Type="http://schemas.openxmlformats.org/officeDocument/2006/relationships/image" Target="../media/image173.png"/><Relationship Id="rId362" Type="http://schemas.openxmlformats.org/officeDocument/2006/relationships/customXml" Target="../ink/ink181.xml"/><Relationship Id="rId383" Type="http://schemas.openxmlformats.org/officeDocument/2006/relationships/customXml" Target="../ink/ink192.xml"/><Relationship Id="rId201" Type="http://schemas.openxmlformats.org/officeDocument/2006/relationships/image" Target="../media/image103.png"/><Relationship Id="rId222" Type="http://schemas.openxmlformats.org/officeDocument/2006/relationships/customXml" Target="../ink/ink111.xml"/><Relationship Id="rId243" Type="http://schemas.openxmlformats.org/officeDocument/2006/relationships/image" Target="../media/image124.png"/><Relationship Id="rId264" Type="http://schemas.openxmlformats.org/officeDocument/2006/relationships/customXml" Target="../ink/ink132.xml"/><Relationship Id="rId285" Type="http://schemas.openxmlformats.org/officeDocument/2006/relationships/image" Target="../media/image145.png"/><Relationship Id="rId17" Type="http://schemas.openxmlformats.org/officeDocument/2006/relationships/image" Target="../media/image11.png"/><Relationship Id="rId38" Type="http://schemas.openxmlformats.org/officeDocument/2006/relationships/customXml" Target="../ink/ink19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166" Type="http://schemas.openxmlformats.org/officeDocument/2006/relationships/customXml" Target="../ink/ink83.xml"/><Relationship Id="rId187" Type="http://schemas.openxmlformats.org/officeDocument/2006/relationships/image" Target="../media/image96.png"/><Relationship Id="rId331" Type="http://schemas.openxmlformats.org/officeDocument/2006/relationships/image" Target="../media/image168.png"/><Relationship Id="rId352" Type="http://schemas.openxmlformats.org/officeDocument/2006/relationships/customXml" Target="../ink/ink176.xml"/><Relationship Id="rId373" Type="http://schemas.openxmlformats.org/officeDocument/2006/relationships/image" Target="../media/image189.png"/><Relationship Id="rId394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9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7.png"/><Relationship Id="rId114" Type="http://schemas.openxmlformats.org/officeDocument/2006/relationships/customXml" Target="../ink/ink57.xml"/><Relationship Id="rId275" Type="http://schemas.openxmlformats.org/officeDocument/2006/relationships/image" Target="../media/image140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8.xml"/><Relationship Id="rId177" Type="http://schemas.openxmlformats.org/officeDocument/2006/relationships/image" Target="../media/image91.png"/><Relationship Id="rId198" Type="http://schemas.openxmlformats.org/officeDocument/2006/relationships/customXml" Target="../ink/ink99.xml"/><Relationship Id="rId321" Type="http://schemas.openxmlformats.org/officeDocument/2006/relationships/image" Target="../media/image163.png"/><Relationship Id="rId342" Type="http://schemas.openxmlformats.org/officeDocument/2006/relationships/customXml" Target="../ink/ink171.xml"/><Relationship Id="rId363" Type="http://schemas.openxmlformats.org/officeDocument/2006/relationships/image" Target="../media/image184.png"/><Relationship Id="rId384" Type="http://schemas.openxmlformats.org/officeDocument/2006/relationships/image" Target="../media/image194.png"/><Relationship Id="rId202" Type="http://schemas.openxmlformats.org/officeDocument/2006/relationships/customXml" Target="../ink/ink101.xml"/><Relationship Id="rId223" Type="http://schemas.openxmlformats.org/officeDocument/2006/relationships/image" Target="../media/image114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265" Type="http://schemas.openxmlformats.org/officeDocument/2006/relationships/image" Target="../media/image135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5.png"/><Relationship Id="rId146" Type="http://schemas.openxmlformats.org/officeDocument/2006/relationships/customXml" Target="../ink/ink73.xml"/><Relationship Id="rId167" Type="http://schemas.openxmlformats.org/officeDocument/2006/relationships/image" Target="../media/image86.png"/><Relationship Id="rId188" Type="http://schemas.openxmlformats.org/officeDocument/2006/relationships/customXml" Target="../ink/ink94.xml"/><Relationship Id="rId311" Type="http://schemas.openxmlformats.org/officeDocument/2006/relationships/image" Target="../media/image158.png"/><Relationship Id="rId332" Type="http://schemas.openxmlformats.org/officeDocument/2006/relationships/customXml" Target="../ink/ink166.xml"/><Relationship Id="rId353" Type="http://schemas.openxmlformats.org/officeDocument/2006/relationships/image" Target="../media/image179.png"/><Relationship Id="rId374" Type="http://schemas.openxmlformats.org/officeDocument/2006/relationships/customXml" Target="../ink/ink187.xml"/><Relationship Id="rId395" Type="http://schemas.openxmlformats.org/officeDocument/2006/relationships/customXml" Target="../ink/ink198.xml"/><Relationship Id="rId71" Type="http://schemas.openxmlformats.org/officeDocument/2006/relationships/image" Target="../media/image38.png"/><Relationship Id="rId92" Type="http://schemas.openxmlformats.org/officeDocument/2006/relationships/customXml" Target="../ink/ink46.xml"/><Relationship Id="rId213" Type="http://schemas.openxmlformats.org/officeDocument/2006/relationships/image" Target="../media/image109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7.png"/><Relationship Id="rId255" Type="http://schemas.openxmlformats.org/officeDocument/2006/relationships/image" Target="../media/image130.png"/><Relationship Id="rId276" Type="http://schemas.openxmlformats.org/officeDocument/2006/relationships/customXml" Target="../ink/ink138.xml"/><Relationship Id="rId297" Type="http://schemas.openxmlformats.org/officeDocument/2006/relationships/image" Target="../media/image151.png"/><Relationship Id="rId40" Type="http://schemas.openxmlformats.org/officeDocument/2006/relationships/customXml" Target="../ink/ink20.xml"/><Relationship Id="rId115" Type="http://schemas.openxmlformats.org/officeDocument/2006/relationships/image" Target="../media/image60.png"/><Relationship Id="rId136" Type="http://schemas.openxmlformats.org/officeDocument/2006/relationships/customXml" Target="../ink/ink68.xml"/><Relationship Id="rId157" Type="http://schemas.openxmlformats.org/officeDocument/2006/relationships/image" Target="../media/image81.png"/><Relationship Id="rId178" Type="http://schemas.openxmlformats.org/officeDocument/2006/relationships/customXml" Target="../ink/ink89.xml"/><Relationship Id="rId301" Type="http://schemas.openxmlformats.org/officeDocument/2006/relationships/image" Target="../media/image153.png"/><Relationship Id="rId322" Type="http://schemas.openxmlformats.org/officeDocument/2006/relationships/customXml" Target="../ink/ink161.xml"/><Relationship Id="rId343" Type="http://schemas.openxmlformats.org/officeDocument/2006/relationships/image" Target="../media/image174.png"/><Relationship Id="rId364" Type="http://schemas.openxmlformats.org/officeDocument/2006/relationships/customXml" Target="../ink/ink182.xml"/><Relationship Id="rId61" Type="http://schemas.openxmlformats.org/officeDocument/2006/relationships/image" Target="../media/image33.png"/><Relationship Id="rId82" Type="http://schemas.openxmlformats.org/officeDocument/2006/relationships/customXml" Target="../ink/ink41.xml"/><Relationship Id="rId199" Type="http://schemas.openxmlformats.org/officeDocument/2006/relationships/image" Target="../media/image102.png"/><Relationship Id="rId203" Type="http://schemas.openxmlformats.org/officeDocument/2006/relationships/image" Target="../media/image104.png"/><Relationship Id="rId385" Type="http://schemas.openxmlformats.org/officeDocument/2006/relationships/customXml" Target="../ink/ink193.xml"/><Relationship Id="rId19" Type="http://schemas.openxmlformats.org/officeDocument/2006/relationships/image" Target="../media/image12.png"/><Relationship Id="rId224" Type="http://schemas.openxmlformats.org/officeDocument/2006/relationships/customXml" Target="../ink/ink112.xml"/><Relationship Id="rId245" Type="http://schemas.openxmlformats.org/officeDocument/2006/relationships/image" Target="../media/image125.png"/><Relationship Id="rId266" Type="http://schemas.openxmlformats.org/officeDocument/2006/relationships/customXml" Target="../ink/ink133.xml"/><Relationship Id="rId287" Type="http://schemas.openxmlformats.org/officeDocument/2006/relationships/image" Target="../media/image146.png"/><Relationship Id="rId30" Type="http://schemas.openxmlformats.org/officeDocument/2006/relationships/customXml" Target="../ink/ink15.xml"/><Relationship Id="rId105" Type="http://schemas.openxmlformats.org/officeDocument/2006/relationships/image" Target="../media/image55.png"/><Relationship Id="rId126" Type="http://schemas.openxmlformats.org/officeDocument/2006/relationships/customXml" Target="../ink/ink63.xml"/><Relationship Id="rId147" Type="http://schemas.openxmlformats.org/officeDocument/2006/relationships/image" Target="../media/image76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9.png"/><Relationship Id="rId354" Type="http://schemas.openxmlformats.org/officeDocument/2006/relationships/customXml" Target="../ink/ink177.xml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93" Type="http://schemas.openxmlformats.org/officeDocument/2006/relationships/image" Target="../media/image49.png"/><Relationship Id="rId189" Type="http://schemas.openxmlformats.org/officeDocument/2006/relationships/image" Target="../media/image97.png"/><Relationship Id="rId375" Type="http://schemas.openxmlformats.org/officeDocument/2006/relationships/image" Target="../media/image190.png"/><Relationship Id="rId396" Type="http://schemas.openxmlformats.org/officeDocument/2006/relationships/image" Target="../media/image200.png"/><Relationship Id="rId3" Type="http://schemas.openxmlformats.org/officeDocument/2006/relationships/image" Target="../media/image4.png"/><Relationship Id="rId214" Type="http://schemas.openxmlformats.org/officeDocument/2006/relationships/customXml" Target="../ink/ink107.xml"/><Relationship Id="rId235" Type="http://schemas.openxmlformats.org/officeDocument/2006/relationships/image" Target="../media/image120.png"/><Relationship Id="rId256" Type="http://schemas.openxmlformats.org/officeDocument/2006/relationships/customXml" Target="../ink/ink128.xml"/><Relationship Id="rId277" Type="http://schemas.openxmlformats.org/officeDocument/2006/relationships/image" Target="../media/image141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71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4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62" Type="http://schemas.openxmlformats.org/officeDocument/2006/relationships/customXml" Target="../ink/ink31.xml"/><Relationship Id="rId83" Type="http://schemas.openxmlformats.org/officeDocument/2006/relationships/image" Target="../media/image44.png"/><Relationship Id="rId179" Type="http://schemas.openxmlformats.org/officeDocument/2006/relationships/image" Target="../media/image92.png"/><Relationship Id="rId365" Type="http://schemas.openxmlformats.org/officeDocument/2006/relationships/image" Target="../media/image185.png"/><Relationship Id="rId386" Type="http://schemas.openxmlformats.org/officeDocument/2006/relationships/image" Target="../media/image195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5.png"/><Relationship Id="rId246" Type="http://schemas.openxmlformats.org/officeDocument/2006/relationships/customXml" Target="../ink/ink123.xml"/><Relationship Id="rId267" Type="http://schemas.openxmlformats.org/officeDocument/2006/relationships/image" Target="../media/image136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6.png"/><Relationship Id="rId313" Type="http://schemas.openxmlformats.org/officeDocument/2006/relationships/image" Target="../media/image159.png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52" Type="http://schemas.openxmlformats.org/officeDocument/2006/relationships/customXml" Target="../ink/ink26.xml"/><Relationship Id="rId73" Type="http://schemas.openxmlformats.org/officeDocument/2006/relationships/image" Target="../media/image39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7.png"/><Relationship Id="rId334" Type="http://schemas.openxmlformats.org/officeDocument/2006/relationships/customXml" Target="../ink/ink167.xml"/><Relationship Id="rId355" Type="http://schemas.openxmlformats.org/officeDocument/2006/relationships/image" Target="../media/image180.png"/><Relationship Id="rId376" Type="http://schemas.openxmlformats.org/officeDocument/2006/relationships/customXml" Target="../ink/ink188.xml"/><Relationship Id="rId397" Type="http://schemas.openxmlformats.org/officeDocument/2006/relationships/customXml" Target="../ink/ink199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0.png"/><Relationship Id="rId236" Type="http://schemas.openxmlformats.org/officeDocument/2006/relationships/customXml" Target="../ink/ink118.xml"/><Relationship Id="rId257" Type="http://schemas.openxmlformats.org/officeDocument/2006/relationships/image" Target="../media/image131.png"/><Relationship Id="rId278" Type="http://schemas.openxmlformats.org/officeDocument/2006/relationships/customXml" Target="../ink/ink139.xml"/><Relationship Id="rId303" Type="http://schemas.openxmlformats.org/officeDocument/2006/relationships/image" Target="../media/image154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5.png"/><Relationship Id="rId387" Type="http://schemas.openxmlformats.org/officeDocument/2006/relationships/customXml" Target="../ink/ink194.xml"/><Relationship Id="rId191" Type="http://schemas.openxmlformats.org/officeDocument/2006/relationships/image" Target="../media/image98.png"/><Relationship Id="rId205" Type="http://schemas.openxmlformats.org/officeDocument/2006/relationships/image" Target="../media/image105.png"/><Relationship Id="rId247" Type="http://schemas.openxmlformats.org/officeDocument/2006/relationships/image" Target="../media/image126.png"/><Relationship Id="rId107" Type="http://schemas.openxmlformats.org/officeDocument/2006/relationships/image" Target="../media/image56.png"/><Relationship Id="rId289" Type="http://schemas.openxmlformats.org/officeDocument/2006/relationships/image" Target="../media/image147.png"/><Relationship Id="rId11" Type="http://schemas.openxmlformats.org/officeDocument/2006/relationships/image" Target="../media/image8.png"/><Relationship Id="rId53" Type="http://schemas.openxmlformats.org/officeDocument/2006/relationships/image" Target="../media/image29.png"/><Relationship Id="rId149" Type="http://schemas.openxmlformats.org/officeDocument/2006/relationships/image" Target="../media/image77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image" Target="../media/image201.png"/><Relationship Id="rId95" Type="http://schemas.openxmlformats.org/officeDocument/2006/relationships/image" Target="../media/image50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5.png"/><Relationship Id="rId367" Type="http://schemas.openxmlformats.org/officeDocument/2006/relationships/image" Target="../media/image186.png"/><Relationship Id="rId171" Type="http://schemas.openxmlformats.org/officeDocument/2006/relationships/image" Target="../media/image88.png"/><Relationship Id="rId227" Type="http://schemas.openxmlformats.org/officeDocument/2006/relationships/image" Target="../media/image116.png"/><Relationship Id="rId269" Type="http://schemas.openxmlformats.org/officeDocument/2006/relationships/image" Target="../media/image137.png"/><Relationship Id="rId33" Type="http://schemas.openxmlformats.org/officeDocument/2006/relationships/image" Target="../media/image19.png"/><Relationship Id="rId129" Type="http://schemas.openxmlformats.org/officeDocument/2006/relationships/image" Target="../media/image67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40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8.png"/><Relationship Id="rId305" Type="http://schemas.openxmlformats.org/officeDocument/2006/relationships/image" Target="../media/image155.png"/><Relationship Id="rId347" Type="http://schemas.openxmlformats.org/officeDocument/2006/relationships/image" Target="../media/image176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8.png"/><Relationship Id="rId389" Type="http://schemas.openxmlformats.org/officeDocument/2006/relationships/customXml" Target="../ink/ink195.xml"/><Relationship Id="rId193" Type="http://schemas.openxmlformats.org/officeDocument/2006/relationships/image" Target="../media/image99.png"/><Relationship Id="rId207" Type="http://schemas.openxmlformats.org/officeDocument/2006/relationships/image" Target="../media/image106.png"/><Relationship Id="rId249" Type="http://schemas.openxmlformats.org/officeDocument/2006/relationships/image" Target="../media/image127.png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30.png"/><Relationship Id="rId97" Type="http://schemas.openxmlformats.org/officeDocument/2006/relationships/image" Target="../media/image51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38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8.png"/><Relationship Id="rId327" Type="http://schemas.openxmlformats.org/officeDocument/2006/relationships/image" Target="../media/image166.png"/><Relationship Id="rId369" Type="http://schemas.openxmlformats.org/officeDocument/2006/relationships/image" Target="../media/image187.png"/><Relationship Id="rId173" Type="http://schemas.openxmlformats.org/officeDocument/2006/relationships/image" Target="../media/image89.png"/><Relationship Id="rId229" Type="http://schemas.openxmlformats.org/officeDocument/2006/relationships/image" Target="../media/image117.png"/><Relationship Id="rId380" Type="http://schemas.openxmlformats.org/officeDocument/2006/relationships/image" Target="../media/image192.png"/><Relationship Id="rId240" Type="http://schemas.openxmlformats.org/officeDocument/2006/relationships/customXml" Target="../ink/ink120.xml"/><Relationship Id="rId35" Type="http://schemas.openxmlformats.org/officeDocument/2006/relationships/image" Target="../media/image20.png"/><Relationship Id="rId77" Type="http://schemas.openxmlformats.org/officeDocument/2006/relationships/image" Target="../media/image41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customXml" Target="../ink/ink196.xml"/><Relationship Id="rId251" Type="http://schemas.openxmlformats.org/officeDocument/2006/relationships/image" Target="../media/image128.png"/><Relationship Id="rId46" Type="http://schemas.openxmlformats.org/officeDocument/2006/relationships/customXml" Target="../ink/ink23.xml"/><Relationship Id="rId293" Type="http://schemas.openxmlformats.org/officeDocument/2006/relationships/image" Target="../media/image149.png"/><Relationship Id="rId307" Type="http://schemas.openxmlformats.org/officeDocument/2006/relationships/image" Target="../media/image156.png"/><Relationship Id="rId349" Type="http://schemas.openxmlformats.org/officeDocument/2006/relationships/image" Target="../media/image177.png"/><Relationship Id="rId88" Type="http://schemas.openxmlformats.org/officeDocument/2006/relationships/customXml" Target="../ink/ink44.xml"/><Relationship Id="rId111" Type="http://schemas.openxmlformats.org/officeDocument/2006/relationships/image" Target="../media/image58.png"/><Relationship Id="rId153" Type="http://schemas.openxmlformats.org/officeDocument/2006/relationships/image" Target="../media/image79.png"/><Relationship Id="rId195" Type="http://schemas.openxmlformats.org/officeDocument/2006/relationships/image" Target="../media/image100.png"/><Relationship Id="rId209" Type="http://schemas.openxmlformats.org/officeDocument/2006/relationships/image" Target="../media/image107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Relationship Id="rId15" Type="http://schemas.openxmlformats.org/officeDocument/2006/relationships/image" Target="../media/image10.png"/><Relationship Id="rId57" Type="http://schemas.openxmlformats.org/officeDocument/2006/relationships/image" Target="../media/image31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52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8.png"/><Relationship Id="rId26" Type="http://schemas.openxmlformats.org/officeDocument/2006/relationships/customXml" Target="../ink/ink13.xml"/><Relationship Id="rId231" Type="http://schemas.openxmlformats.org/officeDocument/2006/relationships/image" Target="../media/image118.png"/><Relationship Id="rId273" Type="http://schemas.openxmlformats.org/officeDocument/2006/relationships/image" Target="../media/image139.png"/><Relationship Id="rId329" Type="http://schemas.openxmlformats.org/officeDocument/2006/relationships/image" Target="../media/image167.png"/><Relationship Id="rId68" Type="http://schemas.openxmlformats.org/officeDocument/2006/relationships/customXml" Target="../ink/ink34.xml"/><Relationship Id="rId133" Type="http://schemas.openxmlformats.org/officeDocument/2006/relationships/image" Target="../media/image69.png"/><Relationship Id="rId175" Type="http://schemas.openxmlformats.org/officeDocument/2006/relationships/image" Target="../media/image90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image" Target="../media/image193.png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0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04FF2-6139-B5B8-C957-42ED5F0A7EE7}"/>
              </a:ext>
            </a:extLst>
          </p:cNvPr>
          <p:cNvSpPr txBox="1"/>
          <p:nvPr/>
        </p:nvSpPr>
        <p:spPr>
          <a:xfrm>
            <a:off x="638228" y="899721"/>
            <a:ext cx="5353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SAP Deployment Options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TCodes</a:t>
            </a:r>
            <a:r>
              <a:rPr lang="en-US" dirty="0"/>
              <a:t> and Services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Data Model for our use case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OData Service.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set Method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the Get Entity set Method in Browser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method (Single Product)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Postman Tool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Setting the Authorization in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Get Entity and Entity set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Create in OData Service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in the SAP Logon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set payload in postman to test POST call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x-csrf-token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Update and Delete in service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4C63874-DC41-9F0B-2532-D5FFFC956DAA}"/>
                  </a:ext>
                </a:extLst>
              </p14:cNvPr>
              <p14:cNvContentPartPr/>
              <p14:nvPr/>
            </p14:nvContentPartPr>
            <p14:xfrm>
              <a:off x="286351" y="2113541"/>
              <a:ext cx="398160" cy="2904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4C63874-DC41-9F0B-2532-D5FFFC956D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351" y="2104901"/>
                <a:ext cx="415800" cy="29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B139273-1F4F-2CF7-20F0-527E5A0B4F66}"/>
              </a:ext>
            </a:extLst>
          </p:cNvPr>
          <p:cNvGrpSpPr/>
          <p:nvPr/>
        </p:nvGrpSpPr>
        <p:grpSpPr>
          <a:xfrm>
            <a:off x="705031" y="302021"/>
            <a:ext cx="11284560" cy="6041160"/>
            <a:chOff x="705031" y="302021"/>
            <a:chExt cx="11284560" cy="60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1980C8D-C68A-B14E-A7DB-B6912DBE9002}"/>
                    </a:ext>
                  </a:extLst>
                </p14:cNvPr>
                <p14:cNvContentPartPr/>
                <p14:nvPr/>
              </p14:nvContentPartPr>
              <p14:xfrm>
                <a:off x="836791" y="1474541"/>
                <a:ext cx="1657080" cy="699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1980C8D-C68A-B14E-A7DB-B6912DBE90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151" y="1465541"/>
                  <a:ext cx="167472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D89D04-B30D-1794-30B0-B6E293F7C3FE}"/>
                    </a:ext>
                  </a:extLst>
                </p14:cNvPr>
                <p14:cNvContentPartPr/>
                <p14:nvPr/>
              </p14:nvContentPartPr>
              <p14:xfrm>
                <a:off x="1076911" y="1661021"/>
                <a:ext cx="186480" cy="275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D89D04-B30D-1794-30B0-B6E293F7C3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8271" y="1652381"/>
                  <a:ext cx="2041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2A82FC5-F32D-5AF8-F84D-2ABF37D41732}"/>
                    </a:ext>
                  </a:extLst>
                </p14:cNvPr>
                <p14:cNvContentPartPr/>
                <p14:nvPr/>
              </p14:nvContentPartPr>
              <p14:xfrm>
                <a:off x="1310551" y="1696661"/>
                <a:ext cx="126000" cy="230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2A82FC5-F32D-5AF8-F84D-2ABF37D417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1551" y="1688021"/>
                  <a:ext cx="143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F6CBD1-5FE4-8F12-3C4A-E41B43EEA31C}"/>
                    </a:ext>
                  </a:extLst>
                </p14:cNvPr>
                <p14:cNvContentPartPr/>
                <p14:nvPr/>
              </p14:nvContentPartPr>
              <p14:xfrm>
                <a:off x="1342591" y="1814381"/>
                <a:ext cx="80280" cy="34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F6CBD1-5FE4-8F12-3C4A-E41B43EEA3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3951" y="1805381"/>
                  <a:ext cx="97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E7DC3E-0BFA-AFC7-1D91-B0D257091E43}"/>
                    </a:ext>
                  </a:extLst>
                </p14:cNvPr>
                <p14:cNvContentPartPr/>
                <p14:nvPr/>
              </p14:nvContentPartPr>
              <p14:xfrm>
                <a:off x="1495591" y="1682261"/>
                <a:ext cx="87480" cy="27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E7DC3E-0BFA-AFC7-1D91-B0D257091E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6591" y="1673261"/>
                  <a:ext cx="105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EC8FA8-306E-BD16-F1CA-B139DC50B4B8}"/>
                    </a:ext>
                  </a:extLst>
                </p14:cNvPr>
                <p14:cNvContentPartPr/>
                <p14:nvPr/>
              </p14:nvContentPartPr>
              <p14:xfrm>
                <a:off x="1605031" y="1700261"/>
                <a:ext cx="124560" cy="285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EC8FA8-306E-BD16-F1CA-B139DC50B4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96391" y="1691621"/>
                  <a:ext cx="1422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A959FE-681A-81B4-8DAD-A177510CE74C}"/>
                    </a:ext>
                  </a:extLst>
                </p14:cNvPr>
                <p14:cNvContentPartPr/>
                <p14:nvPr/>
              </p14:nvContentPartPr>
              <p14:xfrm>
                <a:off x="1798711" y="1761821"/>
                <a:ext cx="101160" cy="19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A959FE-681A-81B4-8DAD-A177510CE7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9711" y="1753181"/>
                  <a:ext cx="118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174903-FDE9-90C4-09CD-21FB6B11A1B2}"/>
                    </a:ext>
                  </a:extLst>
                </p14:cNvPr>
                <p14:cNvContentPartPr/>
                <p14:nvPr/>
              </p14:nvContentPartPr>
              <p14:xfrm>
                <a:off x="1936951" y="1740221"/>
                <a:ext cx="40680" cy="248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174903-FDE9-90C4-09CD-21FB6B11A1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7951" y="1731581"/>
                  <a:ext cx="58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5D6606-14BC-F2BB-4F36-BBA5A1119E44}"/>
                    </a:ext>
                  </a:extLst>
                </p14:cNvPr>
                <p14:cNvContentPartPr/>
                <p14:nvPr/>
              </p14:nvContentPartPr>
              <p14:xfrm>
                <a:off x="4501231" y="742661"/>
                <a:ext cx="196560" cy="72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5D6606-14BC-F2BB-4F36-BBA5A1119E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2591" y="734021"/>
                  <a:ext cx="21420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8DE51A-5218-0DF1-9406-35308A55D2F5}"/>
                    </a:ext>
                  </a:extLst>
                </p14:cNvPr>
                <p14:cNvContentPartPr/>
                <p14:nvPr/>
              </p14:nvContentPartPr>
              <p14:xfrm>
                <a:off x="4414831" y="1125701"/>
                <a:ext cx="307080" cy="140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8DE51A-5218-0DF1-9406-35308A55D2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05831" y="1116701"/>
                  <a:ext cx="324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44BC87-D5AA-6933-F329-503B8FD8F75B}"/>
                    </a:ext>
                  </a:extLst>
                </p14:cNvPr>
                <p14:cNvContentPartPr/>
                <p14:nvPr/>
              </p14:nvContentPartPr>
              <p14:xfrm>
                <a:off x="4734871" y="1022021"/>
                <a:ext cx="14040" cy="30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44BC87-D5AA-6933-F329-503B8FD8F7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26231" y="1013381"/>
                  <a:ext cx="31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99623B-CDED-C0B4-8EC5-8A94B0799261}"/>
                    </a:ext>
                  </a:extLst>
                </p14:cNvPr>
                <p14:cNvContentPartPr/>
                <p14:nvPr/>
              </p14:nvContentPartPr>
              <p14:xfrm>
                <a:off x="4827751" y="1110581"/>
                <a:ext cx="97920" cy="150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99623B-CDED-C0B4-8EC5-8A94B07992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18751" y="1101581"/>
                  <a:ext cx="115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6377AD-53E4-ED96-6499-6D1568A909CA}"/>
                    </a:ext>
                  </a:extLst>
                </p14:cNvPr>
                <p14:cNvContentPartPr/>
                <p14:nvPr/>
              </p14:nvContentPartPr>
              <p14:xfrm>
                <a:off x="4965271" y="1103741"/>
                <a:ext cx="209520" cy="15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6377AD-53E4-ED96-6499-6D1568A909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56271" y="1095101"/>
                  <a:ext cx="227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7B39CD-1243-950F-45D4-0E4FEF238946}"/>
                    </a:ext>
                  </a:extLst>
                </p14:cNvPr>
                <p14:cNvContentPartPr/>
                <p14:nvPr/>
              </p14:nvContentPartPr>
              <p14:xfrm>
                <a:off x="5151751" y="983141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7B39CD-1243-950F-45D4-0E4FEF2389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43111" y="97450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55C533-9993-01CA-B645-3BED4B1621EC}"/>
                    </a:ext>
                  </a:extLst>
                </p14:cNvPr>
                <p14:cNvContentPartPr/>
                <p14:nvPr/>
              </p14:nvContentPartPr>
              <p14:xfrm>
                <a:off x="4078591" y="396341"/>
                <a:ext cx="1551960" cy="1161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55C533-9993-01CA-B645-3BED4B1621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69591" y="387341"/>
                  <a:ext cx="156960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093925-E6B6-577C-0851-67A6873B94CC}"/>
                    </a:ext>
                  </a:extLst>
                </p14:cNvPr>
                <p14:cNvContentPartPr/>
                <p14:nvPr/>
              </p14:nvContentPartPr>
              <p14:xfrm>
                <a:off x="1093111" y="359261"/>
                <a:ext cx="352440" cy="309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093925-E6B6-577C-0851-67A6873B94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4111" y="350621"/>
                  <a:ext cx="370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0B3113-258B-A212-F3BA-3B726D9B0665}"/>
                    </a:ext>
                  </a:extLst>
                </p14:cNvPr>
                <p14:cNvContentPartPr/>
                <p14:nvPr/>
              </p14:nvContentPartPr>
              <p14:xfrm>
                <a:off x="1065031" y="746981"/>
                <a:ext cx="361800" cy="264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0B3113-258B-A212-F3BA-3B726D9B06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6031" y="737981"/>
                  <a:ext cx="379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0962F9-3BFA-6908-5588-11C5ABA7F573}"/>
                    </a:ext>
                  </a:extLst>
                </p14:cNvPr>
                <p14:cNvContentPartPr/>
                <p14:nvPr/>
              </p14:nvContentPartPr>
              <p14:xfrm>
                <a:off x="1488751" y="341981"/>
                <a:ext cx="210960" cy="31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0962F9-3BFA-6908-5588-11C5ABA7F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79751" y="332981"/>
                  <a:ext cx="228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B6EB8B-7A64-9397-C075-AE49D77ADE87}"/>
                    </a:ext>
                  </a:extLst>
                </p14:cNvPr>
                <p14:cNvContentPartPr/>
                <p14:nvPr/>
              </p14:nvContentPartPr>
              <p14:xfrm>
                <a:off x="1572271" y="678581"/>
                <a:ext cx="282960" cy="295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B6EB8B-7A64-9397-C075-AE49D77ADE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63631" y="669581"/>
                  <a:ext cx="300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AE65FC0-AD44-D6E1-F96F-C7B7D4D55FFB}"/>
                    </a:ext>
                  </a:extLst>
                </p14:cNvPr>
                <p14:cNvContentPartPr/>
                <p14:nvPr/>
              </p14:nvContentPartPr>
              <p14:xfrm>
                <a:off x="1856311" y="302021"/>
                <a:ext cx="248400" cy="334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AE65FC0-AD44-D6E1-F96F-C7B7D4D55F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47311" y="293381"/>
                  <a:ext cx="2660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E7D0D98-CC46-07FC-89CF-A6F93F273373}"/>
                    </a:ext>
                  </a:extLst>
                </p14:cNvPr>
                <p14:cNvContentPartPr/>
                <p14:nvPr/>
              </p14:nvContentPartPr>
              <p14:xfrm>
                <a:off x="1925431" y="683981"/>
                <a:ext cx="357480" cy="288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E7D0D98-CC46-07FC-89CF-A6F93F27337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16431" y="675341"/>
                  <a:ext cx="375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557716-E5A7-311A-238D-7DE7D3A0A020}"/>
                    </a:ext>
                  </a:extLst>
                </p14:cNvPr>
                <p14:cNvContentPartPr/>
                <p14:nvPr/>
              </p14:nvContentPartPr>
              <p14:xfrm>
                <a:off x="2603311" y="747701"/>
                <a:ext cx="1336680" cy="324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557716-E5A7-311A-238D-7DE7D3A0A0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94311" y="739061"/>
                  <a:ext cx="13543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2D9FA2-5C81-A89A-5823-6A6078475299}"/>
                    </a:ext>
                  </a:extLst>
                </p14:cNvPr>
                <p14:cNvContentPartPr/>
                <p14:nvPr/>
              </p14:nvContentPartPr>
              <p14:xfrm>
                <a:off x="2548951" y="672101"/>
                <a:ext cx="198000" cy="178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2D9FA2-5C81-A89A-5823-6A60784752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39951" y="663461"/>
                  <a:ext cx="215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6C6088-AA82-BE63-0F3E-E6A7DB379EEE}"/>
                    </a:ext>
                  </a:extLst>
                </p14:cNvPr>
                <p14:cNvContentPartPr/>
                <p14:nvPr/>
              </p14:nvContentPartPr>
              <p14:xfrm>
                <a:off x="4572871" y="1666421"/>
                <a:ext cx="1029240" cy="490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6C6088-AA82-BE63-0F3E-E6A7DB379E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64231" y="1657421"/>
                  <a:ext cx="10468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E95596-090C-59C2-0137-ACCD2A0611C0}"/>
                    </a:ext>
                  </a:extLst>
                </p14:cNvPr>
                <p14:cNvContentPartPr/>
                <p14:nvPr/>
              </p14:nvContentPartPr>
              <p14:xfrm>
                <a:off x="4501591" y="1643381"/>
                <a:ext cx="1027080" cy="57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E95596-090C-59C2-0137-ACCD2A0611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92591" y="1634741"/>
                  <a:ext cx="1044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B30432B-D686-D74E-B96B-AD93547CBFB7}"/>
                    </a:ext>
                  </a:extLst>
                </p14:cNvPr>
                <p14:cNvContentPartPr/>
                <p14:nvPr/>
              </p14:nvContentPartPr>
              <p14:xfrm>
                <a:off x="4679431" y="1784861"/>
                <a:ext cx="202680" cy="220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B30432B-D686-D74E-B96B-AD93547CBF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70431" y="1776221"/>
                  <a:ext cx="220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1C59CC-5DB7-096A-7277-517F35E85352}"/>
                    </a:ext>
                  </a:extLst>
                </p14:cNvPr>
                <p14:cNvContentPartPr/>
                <p14:nvPr/>
              </p14:nvContentPartPr>
              <p14:xfrm>
                <a:off x="4889671" y="1795301"/>
                <a:ext cx="135720" cy="228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1C59CC-5DB7-096A-7277-517F35E853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80671" y="1786301"/>
                  <a:ext cx="153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36F329-8C53-73C3-E5AB-3984E411E76A}"/>
                    </a:ext>
                  </a:extLst>
                </p14:cNvPr>
                <p14:cNvContentPartPr/>
                <p14:nvPr/>
              </p14:nvContentPartPr>
              <p14:xfrm>
                <a:off x="4937191" y="1910861"/>
                <a:ext cx="96120" cy="36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36F329-8C53-73C3-E5AB-3984E411E7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28551" y="1901861"/>
                  <a:ext cx="11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DF9496-ACC8-135C-CB8B-281CE5570904}"/>
                    </a:ext>
                  </a:extLst>
                </p14:cNvPr>
                <p14:cNvContentPartPr/>
                <p14:nvPr/>
              </p14:nvContentPartPr>
              <p14:xfrm>
                <a:off x="5073631" y="1747061"/>
                <a:ext cx="132120" cy="286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DF9496-ACC8-135C-CB8B-281CE55709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64991" y="1738061"/>
                  <a:ext cx="1497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BBA8C2-B76F-7AA9-9C74-BA5018100A8D}"/>
                    </a:ext>
                  </a:extLst>
                </p14:cNvPr>
                <p14:cNvContentPartPr/>
                <p14:nvPr/>
              </p14:nvContentPartPr>
              <p14:xfrm>
                <a:off x="1631671" y="2173661"/>
                <a:ext cx="90720" cy="1063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BBA8C2-B76F-7AA9-9C74-BA5018100A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23031" y="2164661"/>
                  <a:ext cx="1083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9393BD-4C80-E17C-DE2E-C9E9B3AA90A4}"/>
                    </a:ext>
                  </a:extLst>
                </p14:cNvPr>
                <p14:cNvContentPartPr/>
                <p14:nvPr/>
              </p14:nvContentPartPr>
              <p14:xfrm>
                <a:off x="737071" y="3410261"/>
                <a:ext cx="122760" cy="120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9393BD-4C80-E17C-DE2E-C9E9B3AA90A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8431" y="3401621"/>
                  <a:ext cx="14040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2D7868-8D3B-BC16-08EC-97CE53FA4F48}"/>
                    </a:ext>
                  </a:extLst>
                </p14:cNvPr>
                <p14:cNvContentPartPr/>
                <p14:nvPr/>
              </p14:nvContentPartPr>
              <p14:xfrm>
                <a:off x="755431" y="3306581"/>
                <a:ext cx="2467800" cy="65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2D7868-8D3B-BC16-08EC-97CE53FA4F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6791" y="3297941"/>
                  <a:ext cx="2485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1F195F-F668-4691-B737-A780872C6F0D}"/>
                    </a:ext>
                  </a:extLst>
                </p14:cNvPr>
                <p14:cNvContentPartPr/>
                <p14:nvPr/>
              </p14:nvContentPartPr>
              <p14:xfrm>
                <a:off x="855151" y="4532741"/>
                <a:ext cx="2600640" cy="67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1F195F-F668-4691-B737-A780872C6F0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6151" y="4523741"/>
                  <a:ext cx="2618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9F9F46-7F98-5F8B-B3E5-85CEAF2C0EF8}"/>
                    </a:ext>
                  </a:extLst>
                </p14:cNvPr>
                <p14:cNvContentPartPr/>
                <p14:nvPr/>
              </p14:nvContentPartPr>
              <p14:xfrm>
                <a:off x="3155911" y="3365261"/>
                <a:ext cx="158760" cy="137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9F9F46-7F98-5F8B-B3E5-85CEAF2C0E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46911" y="3356261"/>
                  <a:ext cx="176400" cy="13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C0ADB6C-8228-7BB9-F1CE-2BD84E4166EE}"/>
                    </a:ext>
                  </a:extLst>
                </p14:cNvPr>
                <p14:cNvContentPartPr/>
                <p14:nvPr/>
              </p14:nvContentPartPr>
              <p14:xfrm>
                <a:off x="2182831" y="2969621"/>
                <a:ext cx="127800" cy="35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C0ADB6C-8228-7BB9-F1CE-2BD84E4166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74191" y="2960621"/>
                  <a:ext cx="1454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1BF427-6D0E-64D4-2BF1-E5EEEEE08DCC}"/>
                    </a:ext>
                  </a:extLst>
                </p14:cNvPr>
                <p14:cNvContentPartPr/>
                <p14:nvPr/>
              </p14:nvContentPartPr>
              <p14:xfrm>
                <a:off x="2173471" y="3142421"/>
                <a:ext cx="77040" cy="3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1BF427-6D0E-64D4-2BF1-E5EEEEE08D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64831" y="3133781"/>
                  <a:ext cx="94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2B5356-480A-7A1E-073B-7A5B868CBDB2}"/>
                    </a:ext>
                  </a:extLst>
                </p14:cNvPr>
                <p14:cNvContentPartPr/>
                <p14:nvPr/>
              </p14:nvContentPartPr>
              <p14:xfrm>
                <a:off x="2285431" y="3027221"/>
                <a:ext cx="304560" cy="29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2B5356-480A-7A1E-073B-7A5B868CBD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76791" y="3018581"/>
                  <a:ext cx="322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F443AB-E525-E322-36B1-4EF36B2749CC}"/>
                    </a:ext>
                  </a:extLst>
                </p14:cNvPr>
                <p14:cNvContentPartPr/>
                <p14:nvPr/>
              </p14:nvContentPartPr>
              <p14:xfrm>
                <a:off x="1961431" y="3522941"/>
                <a:ext cx="192960" cy="299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F443AB-E525-E322-36B1-4EF36B2749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52791" y="3514301"/>
                  <a:ext cx="210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D564D7-1F7A-FEEF-0C5C-6247DA1DFB0A}"/>
                    </a:ext>
                  </a:extLst>
                </p14:cNvPr>
                <p14:cNvContentPartPr/>
                <p14:nvPr/>
              </p14:nvContentPartPr>
              <p14:xfrm>
                <a:off x="1989871" y="3678821"/>
                <a:ext cx="82800" cy="1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D564D7-1F7A-FEEF-0C5C-6247DA1DFB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80871" y="3670181"/>
                  <a:ext cx="100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599F89-1C81-F485-07D1-C000BF1DA19C}"/>
                    </a:ext>
                  </a:extLst>
                </p14:cNvPr>
                <p14:cNvContentPartPr/>
                <p14:nvPr/>
              </p14:nvContentPartPr>
              <p14:xfrm>
                <a:off x="2192551" y="3566141"/>
                <a:ext cx="138600" cy="230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599F89-1C81-F485-07D1-C000BF1DA1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83551" y="3557141"/>
                  <a:ext cx="156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0E61998-84EE-B1B2-3363-F5EF61F3F8DA}"/>
                    </a:ext>
                  </a:extLst>
                </p14:cNvPr>
                <p14:cNvContentPartPr/>
                <p14:nvPr/>
              </p14:nvContentPartPr>
              <p14:xfrm>
                <a:off x="2432311" y="3551021"/>
                <a:ext cx="154800" cy="266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0E61998-84EE-B1B2-3363-F5EF61F3F8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23311" y="3542381"/>
                  <a:ext cx="172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4F45995-5D73-4D26-CD1A-753A12E61282}"/>
                    </a:ext>
                  </a:extLst>
                </p14:cNvPr>
                <p14:cNvContentPartPr/>
                <p14:nvPr/>
              </p14:nvContentPartPr>
              <p14:xfrm>
                <a:off x="2503591" y="3655421"/>
                <a:ext cx="143640" cy="41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4F45995-5D73-4D26-CD1A-753A12E612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94591" y="3646781"/>
                  <a:ext cx="161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E6E716-D083-0618-536F-254AED90B499}"/>
                    </a:ext>
                  </a:extLst>
                </p14:cNvPr>
                <p14:cNvContentPartPr/>
                <p14:nvPr/>
              </p14:nvContentPartPr>
              <p14:xfrm>
                <a:off x="2706631" y="3536621"/>
                <a:ext cx="199080" cy="28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E6E716-D083-0618-536F-254AED90B49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97991" y="3527981"/>
                  <a:ext cx="216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D71FCD-3729-90DA-0563-DF1F8963F7BF}"/>
                    </a:ext>
                  </a:extLst>
                </p14:cNvPr>
                <p14:cNvContentPartPr/>
                <p14:nvPr/>
              </p14:nvContentPartPr>
              <p14:xfrm>
                <a:off x="1629511" y="5338781"/>
                <a:ext cx="899640" cy="15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D71FCD-3729-90DA-0563-DF1F8963F7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20871" y="5329781"/>
                  <a:ext cx="917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A3E71F-99D1-2889-6A64-46ACAD10764A}"/>
                    </a:ext>
                  </a:extLst>
                </p14:cNvPr>
                <p14:cNvContentPartPr/>
                <p14:nvPr/>
              </p14:nvContentPartPr>
              <p14:xfrm>
                <a:off x="1593511" y="5486381"/>
                <a:ext cx="1032480" cy="57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A3E71F-99D1-2889-6A64-46ACAD1076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84871" y="5477381"/>
                  <a:ext cx="10501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880BF5-7E00-B66B-A13F-5B210D6A1E73}"/>
                    </a:ext>
                  </a:extLst>
                </p14:cNvPr>
                <p14:cNvContentPartPr/>
                <p14:nvPr/>
              </p14:nvContentPartPr>
              <p14:xfrm>
                <a:off x="2438071" y="5422661"/>
                <a:ext cx="47520" cy="613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880BF5-7E00-B66B-A13F-5B210D6A1E7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29071" y="5413661"/>
                  <a:ext cx="6516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4D0FC9-6D58-4EFB-0B58-7E2649347263}"/>
                    </a:ext>
                  </a:extLst>
                </p14:cNvPr>
                <p14:cNvContentPartPr/>
                <p14:nvPr/>
              </p14:nvContentPartPr>
              <p14:xfrm>
                <a:off x="2064751" y="4620221"/>
                <a:ext cx="59760" cy="592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4D0FC9-6D58-4EFB-0B58-7E264934726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55751" y="4611581"/>
                  <a:ext cx="7740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F287D84-CEE9-59D9-E125-3FB97C283E20}"/>
                    </a:ext>
                  </a:extLst>
                </p14:cNvPr>
                <p14:cNvContentPartPr/>
                <p14:nvPr/>
              </p14:nvContentPartPr>
              <p14:xfrm>
                <a:off x="2517271" y="3862061"/>
                <a:ext cx="658080" cy="509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F287D84-CEE9-59D9-E125-3FB97C283E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08271" y="3853061"/>
                  <a:ext cx="6757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7C1B2B-500A-CB4E-DE71-93D4EE28874F}"/>
                    </a:ext>
                  </a:extLst>
                </p14:cNvPr>
                <p14:cNvContentPartPr/>
                <p14:nvPr/>
              </p14:nvContentPartPr>
              <p14:xfrm>
                <a:off x="3008671" y="3801581"/>
                <a:ext cx="281520" cy="161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7C1B2B-500A-CB4E-DE71-93D4EE2887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99671" y="3792941"/>
                  <a:ext cx="299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343621A-A97B-1FB3-98AF-09E979483A1D}"/>
                    </a:ext>
                  </a:extLst>
                </p14:cNvPr>
                <p14:cNvContentPartPr/>
                <p14:nvPr/>
              </p14:nvContentPartPr>
              <p14:xfrm>
                <a:off x="3538231" y="3856301"/>
                <a:ext cx="207720" cy="228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343621A-A97B-1FB3-98AF-09E979483A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29231" y="3847301"/>
                  <a:ext cx="225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9FA424-16BE-84D0-CCF6-FE3920A76AF6}"/>
                    </a:ext>
                  </a:extLst>
                </p14:cNvPr>
                <p14:cNvContentPartPr/>
                <p14:nvPr/>
              </p14:nvContentPartPr>
              <p14:xfrm>
                <a:off x="3635791" y="3976181"/>
                <a:ext cx="134640" cy="3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9FA424-16BE-84D0-CCF6-FE3920A76A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6791" y="3967181"/>
                  <a:ext cx="152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A79730E-581D-9AC3-30C8-8D991FC4B985}"/>
                    </a:ext>
                  </a:extLst>
                </p14:cNvPr>
                <p14:cNvContentPartPr/>
                <p14:nvPr/>
              </p14:nvContentPartPr>
              <p14:xfrm>
                <a:off x="3868351" y="4011461"/>
                <a:ext cx="27720" cy="26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A79730E-581D-9AC3-30C8-8D991FC4B9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59351" y="4002461"/>
                  <a:ext cx="45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2E5428-BE1A-3A28-2D31-4EDBD0558498}"/>
                    </a:ext>
                  </a:extLst>
                </p14:cNvPr>
                <p14:cNvContentPartPr/>
                <p14:nvPr/>
              </p14:nvContentPartPr>
              <p14:xfrm>
                <a:off x="4060591" y="3784301"/>
                <a:ext cx="101160" cy="271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2E5428-BE1A-3A28-2D31-4EDBD05584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51951" y="3775661"/>
                  <a:ext cx="118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A036A0B-CAA2-FA65-4620-8E160CA4410B}"/>
                    </a:ext>
                  </a:extLst>
                </p14:cNvPr>
                <p14:cNvContentPartPr/>
                <p14:nvPr/>
              </p14:nvContentPartPr>
              <p14:xfrm>
                <a:off x="3979951" y="3764141"/>
                <a:ext cx="250560" cy="165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A036A0B-CAA2-FA65-4620-8E160CA441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71311" y="3755501"/>
                  <a:ext cx="268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7787F0A-5802-F9C6-D953-F6B56BC9E8AA}"/>
                    </a:ext>
                  </a:extLst>
                </p14:cNvPr>
                <p14:cNvContentPartPr/>
                <p14:nvPr/>
              </p14:nvContentPartPr>
              <p14:xfrm>
                <a:off x="3647671" y="4148261"/>
                <a:ext cx="645120" cy="49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7787F0A-5802-F9C6-D953-F6B56BC9E8A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39031" y="4139261"/>
                  <a:ext cx="662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09DE4CB-7E17-6DAC-FC34-26ABDAE2E2E4}"/>
                    </a:ext>
                  </a:extLst>
                </p14:cNvPr>
                <p14:cNvContentPartPr/>
                <p14:nvPr/>
              </p14:nvContentPartPr>
              <p14:xfrm>
                <a:off x="3713911" y="4221341"/>
                <a:ext cx="674640" cy="47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09DE4CB-7E17-6DAC-FC34-26ABDAE2E2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05271" y="4212341"/>
                  <a:ext cx="692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BBED58-6931-3544-5510-33E15F7F85CD}"/>
                    </a:ext>
                  </a:extLst>
                </p14:cNvPr>
                <p14:cNvContentPartPr/>
                <p14:nvPr/>
              </p14:nvContentPartPr>
              <p14:xfrm>
                <a:off x="3946831" y="4564421"/>
                <a:ext cx="350280" cy="254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BBED58-6931-3544-5510-33E15F7F85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38191" y="4555421"/>
                  <a:ext cx="367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E6F740-80DE-39BD-7603-5756ACE4CC74}"/>
                    </a:ext>
                  </a:extLst>
                </p14:cNvPr>
                <p14:cNvContentPartPr/>
                <p14:nvPr/>
              </p14:nvContentPartPr>
              <p14:xfrm>
                <a:off x="4045111" y="4476581"/>
                <a:ext cx="133920" cy="41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E6F740-80DE-39BD-7603-5756ACE4CC7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36111" y="4467941"/>
                  <a:ext cx="1515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FD2BD1A-617B-9E43-4B9A-DF66883EF700}"/>
                    </a:ext>
                  </a:extLst>
                </p14:cNvPr>
                <p14:cNvContentPartPr/>
                <p14:nvPr/>
              </p14:nvContentPartPr>
              <p14:xfrm>
                <a:off x="4590511" y="4413581"/>
                <a:ext cx="383400" cy="446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FD2BD1A-617B-9E43-4B9A-DF66883EF70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81511" y="4404581"/>
                  <a:ext cx="4010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C6E508E-0287-65EE-99EE-FCDE3CFBDD75}"/>
                    </a:ext>
                  </a:extLst>
                </p14:cNvPr>
                <p14:cNvContentPartPr/>
                <p14:nvPr/>
              </p14:nvContentPartPr>
              <p14:xfrm>
                <a:off x="4709671" y="4581701"/>
                <a:ext cx="19944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C6E508E-0287-65EE-99EE-FCDE3CFBDD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00671" y="4573061"/>
                  <a:ext cx="217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BC90AB-332C-BAFC-FF17-58EFBE3316BB}"/>
                    </a:ext>
                  </a:extLst>
                </p14:cNvPr>
                <p14:cNvContentPartPr/>
                <p14:nvPr/>
              </p14:nvContentPartPr>
              <p14:xfrm>
                <a:off x="4168951" y="5157701"/>
                <a:ext cx="190800" cy="14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BC90AB-332C-BAFC-FF17-58EFBE3316B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59951" y="5148701"/>
                  <a:ext cx="208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B0F8ABC-E05C-2F26-70C2-C3BED8A530BC}"/>
                    </a:ext>
                  </a:extLst>
                </p14:cNvPr>
                <p14:cNvContentPartPr/>
                <p14:nvPr/>
              </p14:nvContentPartPr>
              <p14:xfrm>
                <a:off x="4404751" y="5141501"/>
                <a:ext cx="119520" cy="10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B0F8ABC-E05C-2F26-70C2-C3BED8A530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96111" y="5132861"/>
                  <a:ext cx="137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D7CB2F-9D38-1993-A6DA-0ACD97035520}"/>
                    </a:ext>
                  </a:extLst>
                </p14:cNvPr>
                <p14:cNvContentPartPr/>
                <p14:nvPr/>
              </p14:nvContentPartPr>
              <p14:xfrm>
                <a:off x="4650631" y="5112701"/>
                <a:ext cx="77400" cy="20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D7CB2F-9D38-1993-A6DA-0ACD970355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41991" y="5104061"/>
                  <a:ext cx="95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B0A2427-52DC-6911-19AF-B8EBE297865D}"/>
                    </a:ext>
                  </a:extLst>
                </p14:cNvPr>
                <p14:cNvContentPartPr/>
                <p14:nvPr/>
              </p14:nvContentPartPr>
              <p14:xfrm>
                <a:off x="3689791" y="4226741"/>
                <a:ext cx="1915200" cy="1348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B0A2427-52DC-6911-19AF-B8EBE297865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81151" y="4218101"/>
                  <a:ext cx="1932840" cy="13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A9533F7-69E4-FFBC-F9BC-891B291C22CB}"/>
                    </a:ext>
                  </a:extLst>
                </p14:cNvPr>
                <p14:cNvContentPartPr/>
                <p14:nvPr/>
              </p14:nvContentPartPr>
              <p14:xfrm>
                <a:off x="730231" y="2433941"/>
                <a:ext cx="2282400" cy="555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A9533F7-69E4-FFBC-F9BC-891B291C22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1231" y="2425301"/>
                  <a:ext cx="23000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1E15DDD-17FA-6417-13CC-9AD1AC6F7E3F}"/>
                    </a:ext>
                  </a:extLst>
                </p14:cNvPr>
                <p14:cNvContentPartPr/>
                <p14:nvPr/>
              </p14:nvContentPartPr>
              <p14:xfrm>
                <a:off x="865231" y="2329541"/>
                <a:ext cx="2502000" cy="567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1E15DDD-17FA-6417-13CC-9AD1AC6F7E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6591" y="2320541"/>
                  <a:ext cx="251964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E22DF53-2F16-3FD6-5912-86D1492D692C}"/>
                    </a:ext>
                  </a:extLst>
                </p14:cNvPr>
                <p14:cNvContentPartPr/>
                <p14:nvPr/>
              </p14:nvContentPartPr>
              <p14:xfrm>
                <a:off x="1190311" y="3962501"/>
                <a:ext cx="257760" cy="297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E22DF53-2F16-3FD6-5912-86D1492D69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1311" y="3953861"/>
                  <a:ext cx="2754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D8E7D67-9195-D40C-13C2-3B54CA0D3009}"/>
                    </a:ext>
                  </a:extLst>
                </p14:cNvPr>
                <p14:cNvContentPartPr/>
                <p14:nvPr/>
              </p14:nvContentPartPr>
              <p14:xfrm>
                <a:off x="1149991" y="4107221"/>
                <a:ext cx="317880" cy="62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D8E7D67-9195-D40C-13C2-3B54CA0D30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1351" y="4098221"/>
                  <a:ext cx="335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1FE5AE4-17E8-0A5A-0B86-4F32F39EDFE4}"/>
                    </a:ext>
                  </a:extLst>
                </p14:cNvPr>
                <p14:cNvContentPartPr/>
                <p14:nvPr/>
              </p14:nvContentPartPr>
              <p14:xfrm>
                <a:off x="1551391" y="3974021"/>
                <a:ext cx="265680" cy="226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1FE5AE4-17E8-0A5A-0B86-4F32F39EDFE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42751" y="3965021"/>
                  <a:ext cx="283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7134D68-AA0B-407B-2046-50C3827BACB3}"/>
                    </a:ext>
                  </a:extLst>
                </p14:cNvPr>
                <p14:cNvContentPartPr/>
                <p14:nvPr/>
              </p14:nvContentPartPr>
              <p14:xfrm>
                <a:off x="1833631" y="3993821"/>
                <a:ext cx="334080" cy="223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7134D68-AA0B-407B-2046-50C3827BAC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24631" y="3984821"/>
                  <a:ext cx="351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0E0A6A3-7060-2B2A-8CEA-ABC71C3645FA}"/>
                    </a:ext>
                  </a:extLst>
                </p14:cNvPr>
                <p14:cNvContentPartPr/>
                <p14:nvPr/>
              </p14:nvContentPartPr>
              <p14:xfrm>
                <a:off x="3165991" y="2677661"/>
                <a:ext cx="627480" cy="58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0E0A6A3-7060-2B2A-8CEA-ABC71C3645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56991" y="2669021"/>
                  <a:ext cx="645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5DAE71-BACF-53DB-75E6-4FDF4A0BD8BF}"/>
                    </a:ext>
                  </a:extLst>
                </p14:cNvPr>
                <p14:cNvContentPartPr/>
                <p14:nvPr/>
              </p14:nvContentPartPr>
              <p14:xfrm>
                <a:off x="3716431" y="2576141"/>
                <a:ext cx="146880" cy="333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5DAE71-BACF-53DB-75E6-4FDF4A0BD8B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07791" y="2567141"/>
                  <a:ext cx="1645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163DB76-5EE8-9BB7-228E-0178F2479C27}"/>
                    </a:ext>
                  </a:extLst>
                </p14:cNvPr>
                <p14:cNvContentPartPr/>
                <p14:nvPr/>
              </p14:nvContentPartPr>
              <p14:xfrm>
                <a:off x="3995071" y="2548421"/>
                <a:ext cx="531000" cy="520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163DB76-5EE8-9BB7-228E-0178F2479C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86071" y="2539781"/>
                  <a:ext cx="5486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D2E6986-F485-FB5E-8528-35A02E25D5CB}"/>
                    </a:ext>
                  </a:extLst>
                </p14:cNvPr>
                <p14:cNvContentPartPr/>
                <p14:nvPr/>
              </p14:nvContentPartPr>
              <p14:xfrm>
                <a:off x="4592311" y="2621501"/>
                <a:ext cx="276840" cy="427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D2E6986-F485-FB5E-8528-35A02E25D5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83311" y="2612861"/>
                  <a:ext cx="2944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0A3CF56-A295-C87D-B900-78FBC04956FF}"/>
                    </a:ext>
                  </a:extLst>
                </p14:cNvPr>
                <p14:cNvContentPartPr/>
                <p14:nvPr/>
              </p14:nvContentPartPr>
              <p14:xfrm>
                <a:off x="4830271" y="2770901"/>
                <a:ext cx="306360" cy="217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0A3CF56-A295-C87D-B900-78FBC04956F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21271" y="2761901"/>
                  <a:ext cx="32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F289640-AA87-3119-5A57-FF3F8CD21C77}"/>
                    </a:ext>
                  </a:extLst>
                </p14:cNvPr>
                <p14:cNvContentPartPr/>
                <p14:nvPr/>
              </p14:nvContentPartPr>
              <p14:xfrm>
                <a:off x="5192791" y="2720141"/>
                <a:ext cx="1042920" cy="737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F289640-AA87-3119-5A57-FF3F8CD21C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83791" y="2711501"/>
                  <a:ext cx="106056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B823856-2047-3CDC-498A-37E3604BCA24}"/>
                    </a:ext>
                  </a:extLst>
                </p14:cNvPr>
                <p14:cNvContentPartPr/>
                <p14:nvPr/>
              </p14:nvContentPartPr>
              <p14:xfrm>
                <a:off x="1248991" y="2939741"/>
                <a:ext cx="19440" cy="124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B823856-2047-3CDC-498A-37E3604BCA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40351" y="2931101"/>
                  <a:ext cx="37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D7CD843-0BA1-7935-55FF-921338C34A68}"/>
                    </a:ext>
                  </a:extLst>
                </p14:cNvPr>
                <p14:cNvContentPartPr/>
                <p14:nvPr/>
              </p14:nvContentPartPr>
              <p14:xfrm>
                <a:off x="1215871" y="3071501"/>
                <a:ext cx="101880" cy="135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D7CD843-0BA1-7935-55FF-921338C34A6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07231" y="3062501"/>
                  <a:ext cx="119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7CDAD86-8A67-279D-60AD-8CFFD6577092}"/>
                    </a:ext>
                  </a:extLst>
                </p14:cNvPr>
                <p14:cNvContentPartPr/>
                <p14:nvPr/>
              </p14:nvContentPartPr>
              <p14:xfrm>
                <a:off x="1233151" y="3081221"/>
                <a:ext cx="81720" cy="77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7CDAD86-8A67-279D-60AD-8CFFD657709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24151" y="3072221"/>
                  <a:ext cx="99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522E6FF-9950-0DE7-A9CD-AF0006BEC9CF}"/>
                    </a:ext>
                  </a:extLst>
                </p14:cNvPr>
                <p14:cNvContentPartPr/>
                <p14:nvPr/>
              </p14:nvContentPartPr>
              <p14:xfrm>
                <a:off x="1268071" y="3156101"/>
                <a:ext cx="36720" cy="205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522E6FF-9950-0DE7-A9CD-AF0006BEC9C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59071" y="3147461"/>
                  <a:ext cx="54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FF98907-B9D2-336B-A919-DBEAD634A191}"/>
                    </a:ext>
                  </a:extLst>
                </p14:cNvPr>
                <p14:cNvContentPartPr/>
                <p14:nvPr/>
              </p14:nvContentPartPr>
              <p14:xfrm>
                <a:off x="737071" y="3146021"/>
                <a:ext cx="24840" cy="149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FF98907-B9D2-336B-A919-DBEAD634A1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8431" y="3137021"/>
                  <a:ext cx="42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8B9527A-0AA9-20C6-2680-78ABCCF94594}"/>
                    </a:ext>
                  </a:extLst>
                </p14:cNvPr>
                <p14:cNvContentPartPr/>
                <p14:nvPr/>
              </p14:nvContentPartPr>
              <p14:xfrm>
                <a:off x="705031" y="3085901"/>
                <a:ext cx="170640" cy="204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8B9527A-0AA9-20C6-2680-78ABCCF945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6391" y="3077261"/>
                  <a:ext cx="188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3EB7DAE-E17D-FE78-06F4-2228F255F390}"/>
                    </a:ext>
                  </a:extLst>
                </p14:cNvPr>
                <p14:cNvContentPartPr/>
                <p14:nvPr/>
              </p14:nvContentPartPr>
              <p14:xfrm>
                <a:off x="904111" y="3010661"/>
                <a:ext cx="59760" cy="304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3EB7DAE-E17D-FE78-06F4-2228F255F3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5471" y="3001661"/>
                  <a:ext cx="774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6F9CBAB-F725-B945-F12E-64046DC03351}"/>
                    </a:ext>
                  </a:extLst>
                </p14:cNvPr>
                <p14:cNvContentPartPr/>
                <p14:nvPr/>
              </p14:nvContentPartPr>
              <p14:xfrm>
                <a:off x="806191" y="3175541"/>
                <a:ext cx="135000" cy="59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6F9CBAB-F725-B945-F12E-64046DC0335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7551" y="3166541"/>
                  <a:ext cx="152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A207A8C-2AF1-EF1D-2D0D-F0D1ABF7B4FC}"/>
                    </a:ext>
                  </a:extLst>
                </p14:cNvPr>
                <p14:cNvContentPartPr/>
                <p14:nvPr/>
              </p14:nvContentPartPr>
              <p14:xfrm>
                <a:off x="966751" y="3086621"/>
                <a:ext cx="95400" cy="149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A207A8C-2AF1-EF1D-2D0D-F0D1ABF7B4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8111" y="3077621"/>
                  <a:ext cx="113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EC99EBF-FCB8-3898-42ED-75FE70AF057D}"/>
                    </a:ext>
                  </a:extLst>
                </p14:cNvPr>
                <p14:cNvContentPartPr/>
                <p14:nvPr/>
              </p14:nvContentPartPr>
              <p14:xfrm>
                <a:off x="3761071" y="3718781"/>
                <a:ext cx="789840" cy="544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EC99EBF-FCB8-3898-42ED-75FE70AF057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52071" y="3710141"/>
                  <a:ext cx="80748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0449A7-1ACD-C249-AFEF-9DB9EFA8C75C}"/>
                    </a:ext>
                  </a:extLst>
                </p14:cNvPr>
                <p14:cNvContentPartPr/>
                <p14:nvPr/>
              </p14:nvContentPartPr>
              <p14:xfrm>
                <a:off x="3722911" y="3636701"/>
                <a:ext cx="541800" cy="673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0449A7-1ACD-C249-AFEF-9DB9EFA8C75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13911" y="3628061"/>
                  <a:ext cx="55944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15AE66B-D931-330F-4953-200C883A8E2C}"/>
                    </a:ext>
                  </a:extLst>
                </p14:cNvPr>
                <p14:cNvContentPartPr/>
                <p14:nvPr/>
              </p14:nvContentPartPr>
              <p14:xfrm>
                <a:off x="3844231" y="4484861"/>
                <a:ext cx="630720" cy="48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15AE66B-D931-330F-4953-200C883A8E2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35231" y="4476221"/>
                  <a:ext cx="6483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A77D940-B663-EF80-DCAC-7BC7687AEE11}"/>
                    </a:ext>
                  </a:extLst>
                </p14:cNvPr>
                <p14:cNvContentPartPr/>
                <p14:nvPr/>
              </p14:nvContentPartPr>
              <p14:xfrm>
                <a:off x="3867991" y="4365341"/>
                <a:ext cx="448560" cy="786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A77D940-B663-EF80-DCAC-7BC7687AEE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59351" y="4356701"/>
                  <a:ext cx="466200" cy="8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E0E226D-FFA6-04D6-0C5C-FE28F19EBD0F}"/>
                    </a:ext>
                  </a:extLst>
                </p14:cNvPr>
                <p14:cNvContentPartPr/>
                <p14:nvPr/>
              </p14:nvContentPartPr>
              <p14:xfrm>
                <a:off x="4639471" y="4390181"/>
                <a:ext cx="551880" cy="603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E0E226D-FFA6-04D6-0C5C-FE28F19EBD0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30471" y="4381541"/>
                  <a:ext cx="56952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A39B1C2-BFA0-8D8F-0E0D-F5986203849B}"/>
                    </a:ext>
                  </a:extLst>
                </p14:cNvPr>
                <p14:cNvContentPartPr/>
                <p14:nvPr/>
              </p14:nvContentPartPr>
              <p14:xfrm>
                <a:off x="4667911" y="4348421"/>
                <a:ext cx="371880" cy="646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A39B1C2-BFA0-8D8F-0E0D-F5986203849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59271" y="4339781"/>
                  <a:ext cx="389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595271A-B7CC-1C40-E0F7-B31ABE10CD18}"/>
                    </a:ext>
                  </a:extLst>
                </p14:cNvPr>
                <p14:cNvContentPartPr/>
                <p14:nvPr/>
              </p14:nvContentPartPr>
              <p14:xfrm>
                <a:off x="4287031" y="4899941"/>
                <a:ext cx="453600" cy="457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595271A-B7CC-1C40-E0F7-B31ABE10CD1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78031" y="4891301"/>
                  <a:ext cx="4712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BB6BD04-E748-8885-471B-DBD5276E438F}"/>
                    </a:ext>
                  </a:extLst>
                </p14:cNvPr>
                <p14:cNvContentPartPr/>
                <p14:nvPr/>
              </p14:nvContentPartPr>
              <p14:xfrm>
                <a:off x="4284871" y="4886621"/>
                <a:ext cx="322920" cy="579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BB6BD04-E748-8885-471B-DBD5276E438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75871" y="4877621"/>
                  <a:ext cx="34056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D349047-92C2-EE58-E0A8-8A79F1D606A3}"/>
                    </a:ext>
                  </a:extLst>
                </p14:cNvPr>
                <p14:cNvContentPartPr/>
                <p14:nvPr/>
              </p14:nvContentPartPr>
              <p14:xfrm>
                <a:off x="3176071" y="1349261"/>
                <a:ext cx="985320" cy="1285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D349047-92C2-EE58-E0A8-8A79F1D606A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67431" y="1340261"/>
                  <a:ext cx="1002960" cy="13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B098013-15B1-D22E-F23A-A04BE29033B6}"/>
                    </a:ext>
                  </a:extLst>
                </p14:cNvPr>
                <p14:cNvContentPartPr/>
                <p14:nvPr/>
              </p14:nvContentPartPr>
              <p14:xfrm>
                <a:off x="3097231" y="2478581"/>
                <a:ext cx="213840" cy="144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B098013-15B1-D22E-F23A-A04BE29033B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88591" y="2469941"/>
                  <a:ext cx="231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B3AEA9-30D2-DEA2-547B-6944247A9215}"/>
                    </a:ext>
                  </a:extLst>
                </p14:cNvPr>
                <p14:cNvContentPartPr/>
                <p14:nvPr/>
              </p14:nvContentPartPr>
              <p14:xfrm>
                <a:off x="2046031" y="2345021"/>
                <a:ext cx="136800" cy="672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B3AEA9-30D2-DEA2-547B-6944247A921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37391" y="2336381"/>
                  <a:ext cx="15444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95C5380-97EC-B7FC-6CB3-2B2B7AA12634}"/>
                    </a:ext>
                  </a:extLst>
                </p14:cNvPr>
                <p14:cNvContentPartPr/>
                <p14:nvPr/>
              </p14:nvContentPartPr>
              <p14:xfrm>
                <a:off x="1858111" y="2681981"/>
                <a:ext cx="374760" cy="137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95C5380-97EC-B7FC-6CB3-2B2B7AA126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49111" y="2672981"/>
                  <a:ext cx="392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AB0846D-6EF7-4AC8-D15D-0DF97689C47F}"/>
                    </a:ext>
                  </a:extLst>
                </p14:cNvPr>
                <p14:cNvContentPartPr/>
                <p14:nvPr/>
              </p14:nvContentPartPr>
              <p14:xfrm>
                <a:off x="2204071" y="2540141"/>
                <a:ext cx="18360" cy="16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AB0846D-6EF7-4AC8-D15D-0DF97689C4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95071" y="2531501"/>
                  <a:ext cx="36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5244C02-8CDE-B375-CEF5-FC240DC17F98}"/>
                    </a:ext>
                  </a:extLst>
                </p14:cNvPr>
                <p14:cNvContentPartPr/>
                <p14:nvPr/>
              </p14:nvContentPartPr>
              <p14:xfrm>
                <a:off x="2313511" y="2654621"/>
                <a:ext cx="113760" cy="159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5244C02-8CDE-B375-CEF5-FC240DC17F9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04871" y="2645621"/>
                  <a:ext cx="131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86C043B-A953-AAC1-0558-0725D0A485A8}"/>
                    </a:ext>
                  </a:extLst>
                </p14:cNvPr>
                <p14:cNvContentPartPr/>
                <p14:nvPr/>
              </p14:nvContentPartPr>
              <p14:xfrm>
                <a:off x="2438071" y="2455901"/>
                <a:ext cx="228960" cy="331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86C043B-A953-AAC1-0558-0725D0A485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29431" y="2446901"/>
                  <a:ext cx="246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D0A02A8-0EA6-918A-46EC-49592D72F2E9}"/>
                    </a:ext>
                  </a:extLst>
                </p14:cNvPr>
                <p14:cNvContentPartPr/>
                <p14:nvPr/>
              </p14:nvContentPartPr>
              <p14:xfrm>
                <a:off x="5350111" y="3239261"/>
                <a:ext cx="655200" cy="724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D0A02A8-0EA6-918A-46EC-49592D72F2E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41471" y="3230261"/>
                  <a:ext cx="67284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3637AB1-2D11-0128-A392-7DD7E3B0141F}"/>
                    </a:ext>
                  </a:extLst>
                </p14:cNvPr>
                <p14:cNvContentPartPr/>
                <p14:nvPr/>
              </p14:nvContentPartPr>
              <p14:xfrm>
                <a:off x="5859511" y="3742181"/>
                <a:ext cx="178200" cy="368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3637AB1-2D11-0128-A392-7DD7E3B014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50511" y="3733541"/>
                  <a:ext cx="1958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0C65C7A-B9EB-7014-C7F5-AE1897EC4E11}"/>
                    </a:ext>
                  </a:extLst>
                </p14:cNvPr>
                <p14:cNvContentPartPr/>
                <p14:nvPr/>
              </p14:nvContentPartPr>
              <p14:xfrm>
                <a:off x="6192151" y="3725261"/>
                <a:ext cx="347760" cy="464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0C65C7A-B9EB-7014-C7F5-AE1897EC4E1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83151" y="3716621"/>
                  <a:ext cx="3654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3236EA9-BC3A-4173-5F68-E8213E190CDD}"/>
                    </a:ext>
                  </a:extLst>
                </p14:cNvPr>
                <p14:cNvContentPartPr/>
                <p14:nvPr/>
              </p14:nvContentPartPr>
              <p14:xfrm>
                <a:off x="6592831" y="3789341"/>
                <a:ext cx="340920" cy="379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3236EA9-BC3A-4173-5F68-E8213E190CD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84191" y="3780701"/>
                  <a:ext cx="358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BA9F948-728F-3192-621E-768C4B22F397}"/>
                    </a:ext>
                  </a:extLst>
                </p14:cNvPr>
                <p14:cNvContentPartPr/>
                <p14:nvPr/>
              </p14:nvContentPartPr>
              <p14:xfrm>
                <a:off x="7039231" y="4116581"/>
                <a:ext cx="214560" cy="35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BA9F948-728F-3192-621E-768C4B22F3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30231" y="4107941"/>
                  <a:ext cx="232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49F1D0D-D249-10DC-21F9-433BC1515020}"/>
                    </a:ext>
                  </a:extLst>
                </p14:cNvPr>
                <p14:cNvContentPartPr/>
                <p14:nvPr/>
              </p14:nvContentPartPr>
              <p14:xfrm>
                <a:off x="7334071" y="3878981"/>
                <a:ext cx="63720" cy="287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49F1D0D-D249-10DC-21F9-433BC15150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25071" y="3869981"/>
                  <a:ext cx="813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00407B9-230D-C6BF-B17C-F4663B76BF2A}"/>
                    </a:ext>
                  </a:extLst>
                </p14:cNvPr>
                <p14:cNvContentPartPr/>
                <p14:nvPr/>
              </p14:nvContentPartPr>
              <p14:xfrm>
                <a:off x="7343071" y="3746501"/>
                <a:ext cx="238320" cy="29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00407B9-230D-C6BF-B17C-F4663B76BF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34431" y="3737861"/>
                  <a:ext cx="255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B4C1179-1EF7-7A63-F888-7243831E03A4}"/>
                    </a:ext>
                  </a:extLst>
                </p14:cNvPr>
                <p14:cNvContentPartPr/>
                <p14:nvPr/>
              </p14:nvContentPartPr>
              <p14:xfrm>
                <a:off x="7618831" y="3885101"/>
                <a:ext cx="40680" cy="251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B4C1179-1EF7-7A63-F888-7243831E03A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10191" y="3876101"/>
                  <a:ext cx="58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49AEFC8-7FCE-803D-5CC0-EA164EAD283F}"/>
                    </a:ext>
                  </a:extLst>
                </p14:cNvPr>
                <p14:cNvContentPartPr/>
                <p14:nvPr/>
              </p14:nvContentPartPr>
              <p14:xfrm>
                <a:off x="7628911" y="3785021"/>
                <a:ext cx="422640" cy="356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49AEFC8-7FCE-803D-5CC0-EA164EAD283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20271" y="3776381"/>
                  <a:ext cx="440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22C96FE-5C66-413D-9D12-75C3EDA5C1D2}"/>
                    </a:ext>
                  </a:extLst>
                </p14:cNvPr>
                <p14:cNvContentPartPr/>
                <p14:nvPr/>
              </p14:nvContentPartPr>
              <p14:xfrm>
                <a:off x="7893511" y="3692861"/>
                <a:ext cx="401760" cy="488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22C96FE-5C66-413D-9D12-75C3EDA5C1D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884511" y="3683861"/>
                  <a:ext cx="4194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E8BE4B6-21D8-1F03-8225-1C96FB46CCAA}"/>
                    </a:ext>
                  </a:extLst>
                </p14:cNvPr>
                <p14:cNvContentPartPr/>
                <p14:nvPr/>
              </p14:nvContentPartPr>
              <p14:xfrm>
                <a:off x="5987671" y="4297661"/>
                <a:ext cx="2434320" cy="58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E8BE4B6-21D8-1F03-8225-1C96FB46CCA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78671" y="4288661"/>
                  <a:ext cx="2451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41819CC-3146-642F-5393-27A66D23A347}"/>
                    </a:ext>
                  </a:extLst>
                </p14:cNvPr>
                <p14:cNvContentPartPr/>
                <p14:nvPr/>
              </p14:nvContentPartPr>
              <p14:xfrm>
                <a:off x="4451191" y="3776021"/>
                <a:ext cx="1281240" cy="206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41819CC-3146-642F-5393-27A66D23A34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42551" y="3767021"/>
                  <a:ext cx="1298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0E33470-4B43-5BBB-E500-360FA7E9694B}"/>
                    </a:ext>
                  </a:extLst>
                </p14:cNvPr>
                <p14:cNvContentPartPr/>
                <p14:nvPr/>
              </p14:nvContentPartPr>
              <p14:xfrm>
                <a:off x="4438951" y="3722381"/>
                <a:ext cx="114120" cy="226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0E33470-4B43-5BBB-E500-360FA7E9694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29951" y="3713381"/>
                  <a:ext cx="131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1E7215-D3FB-4CF0-207E-46C37E64E629}"/>
                    </a:ext>
                  </a:extLst>
                </p14:cNvPr>
                <p14:cNvContentPartPr/>
                <p14:nvPr/>
              </p14:nvContentPartPr>
              <p14:xfrm>
                <a:off x="3245911" y="3501341"/>
                <a:ext cx="1167840" cy="803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1E7215-D3FB-4CF0-207E-46C37E64E62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36911" y="3492341"/>
                  <a:ext cx="118548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2238E46-6BF0-B80A-5811-DC9AC2A508A3}"/>
                    </a:ext>
                  </a:extLst>
                </p14:cNvPr>
                <p14:cNvContentPartPr/>
                <p14:nvPr/>
              </p14:nvContentPartPr>
              <p14:xfrm>
                <a:off x="4915951" y="3617981"/>
                <a:ext cx="351000" cy="426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2238E46-6BF0-B80A-5811-DC9AC2A508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06951" y="3608981"/>
                  <a:ext cx="3686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1F34F98-5DB2-F21B-DE09-1021D6A07218}"/>
                    </a:ext>
                  </a:extLst>
                </p14:cNvPr>
                <p14:cNvContentPartPr/>
                <p14:nvPr/>
              </p14:nvContentPartPr>
              <p14:xfrm>
                <a:off x="4883551" y="3608261"/>
                <a:ext cx="268920" cy="524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1F34F98-5DB2-F21B-DE09-1021D6A072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74551" y="3599261"/>
                  <a:ext cx="2865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17F704-1C04-ABDF-FE50-09539F2553C5}"/>
                    </a:ext>
                  </a:extLst>
                </p14:cNvPr>
                <p14:cNvContentPartPr/>
                <p14:nvPr/>
              </p14:nvContentPartPr>
              <p14:xfrm>
                <a:off x="7167391" y="4345901"/>
                <a:ext cx="9720" cy="412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17F704-1C04-ABDF-FE50-09539F2553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58391" y="4336901"/>
                  <a:ext cx="273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4D7F77E-C7A6-28AE-5FC7-E251867EA6B8}"/>
                    </a:ext>
                  </a:extLst>
                </p14:cNvPr>
                <p14:cNvContentPartPr/>
                <p14:nvPr/>
              </p14:nvContentPartPr>
              <p14:xfrm>
                <a:off x="7000711" y="4820021"/>
                <a:ext cx="117360" cy="65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4D7F77E-C7A6-28AE-5FC7-E251867EA6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91711" y="4811021"/>
                  <a:ext cx="135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A8FD3B-3FFD-C739-3BEB-B7781EB5288C}"/>
                    </a:ext>
                  </a:extLst>
                </p14:cNvPr>
                <p14:cNvContentPartPr/>
                <p14:nvPr/>
              </p14:nvContentPartPr>
              <p14:xfrm>
                <a:off x="7179631" y="4789781"/>
                <a:ext cx="61200" cy="63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A8FD3B-3FFD-C739-3BEB-B7781EB5288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70631" y="4780781"/>
                  <a:ext cx="78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054962-F8D8-831E-570C-4E427948D858}"/>
                    </a:ext>
                  </a:extLst>
                </p14:cNvPr>
                <p14:cNvContentPartPr/>
                <p14:nvPr/>
              </p14:nvContentPartPr>
              <p14:xfrm>
                <a:off x="6371071" y="5111981"/>
                <a:ext cx="388800" cy="474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054962-F8D8-831E-570C-4E427948D85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62071" y="5102981"/>
                  <a:ext cx="4064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D9FD26D-FE8C-44AE-F68A-0D187F4D3E03}"/>
                    </a:ext>
                  </a:extLst>
                </p14:cNvPr>
                <p14:cNvContentPartPr/>
                <p14:nvPr/>
              </p14:nvContentPartPr>
              <p14:xfrm>
                <a:off x="6783991" y="5276861"/>
                <a:ext cx="366480" cy="218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D9FD26D-FE8C-44AE-F68A-0D187F4D3E0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75351" y="5267861"/>
                  <a:ext cx="384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21055D0-B843-29BD-62E8-16D85ED4E52F}"/>
                    </a:ext>
                  </a:extLst>
                </p14:cNvPr>
                <p14:cNvContentPartPr/>
                <p14:nvPr/>
              </p14:nvContentPartPr>
              <p14:xfrm>
                <a:off x="7177471" y="5289821"/>
                <a:ext cx="120600" cy="166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21055D0-B843-29BD-62E8-16D85ED4E5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68831" y="5280821"/>
                  <a:ext cx="138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C8C1AF-9F25-DF40-62F5-A14CB24FD2BB}"/>
                    </a:ext>
                  </a:extLst>
                </p14:cNvPr>
                <p14:cNvContentPartPr/>
                <p14:nvPr/>
              </p14:nvContentPartPr>
              <p14:xfrm>
                <a:off x="7362871" y="5208101"/>
                <a:ext cx="417240" cy="230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C8C1AF-9F25-DF40-62F5-A14CB24FD2B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54231" y="5199101"/>
                  <a:ext cx="434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73A8B99-F012-889B-40CB-B69CC3609EB0}"/>
                    </a:ext>
                  </a:extLst>
                </p14:cNvPr>
                <p14:cNvContentPartPr/>
                <p14:nvPr/>
              </p14:nvContentPartPr>
              <p14:xfrm>
                <a:off x="6380791" y="5633621"/>
                <a:ext cx="350280" cy="709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73A8B99-F012-889B-40CB-B69CC3609E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72151" y="5624981"/>
                  <a:ext cx="36792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FF17E4F-80FB-84C7-7551-938F50F3F2F2}"/>
                    </a:ext>
                  </a:extLst>
                </p14:cNvPr>
                <p14:cNvContentPartPr/>
                <p14:nvPr/>
              </p14:nvContentPartPr>
              <p14:xfrm>
                <a:off x="6817831" y="6001901"/>
                <a:ext cx="186480" cy="192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FF17E4F-80FB-84C7-7551-938F50F3F2F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08831" y="5992901"/>
                  <a:ext cx="204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5552A7E-F03B-7E5E-76A4-00F8BC1C97CA}"/>
                    </a:ext>
                  </a:extLst>
                </p14:cNvPr>
                <p14:cNvContentPartPr/>
                <p14:nvPr/>
              </p14:nvContentPartPr>
              <p14:xfrm>
                <a:off x="7071631" y="6008021"/>
                <a:ext cx="197640" cy="143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5552A7E-F03B-7E5E-76A4-00F8BC1C97C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62991" y="5999021"/>
                  <a:ext cx="215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6D54C2A-3645-C4EE-430A-11D64A555DBD}"/>
                    </a:ext>
                  </a:extLst>
                </p14:cNvPr>
                <p14:cNvContentPartPr/>
                <p14:nvPr/>
              </p14:nvContentPartPr>
              <p14:xfrm>
                <a:off x="7357111" y="5999381"/>
                <a:ext cx="118080" cy="102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6D54C2A-3645-C4EE-430A-11D64A555DB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48111" y="5990381"/>
                  <a:ext cx="135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395010-035F-80C8-28E9-D60E168C785C}"/>
                    </a:ext>
                  </a:extLst>
                </p14:cNvPr>
                <p14:cNvContentPartPr/>
                <p14:nvPr/>
              </p14:nvContentPartPr>
              <p14:xfrm>
                <a:off x="7611631" y="5963741"/>
                <a:ext cx="165240" cy="153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395010-035F-80C8-28E9-D60E168C785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02631" y="5955101"/>
                  <a:ext cx="182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B7C4536-7F3B-3BFE-8C7E-A2AB9B772E48}"/>
                    </a:ext>
                  </a:extLst>
                </p14:cNvPr>
                <p14:cNvContentPartPr/>
                <p14:nvPr/>
              </p14:nvContentPartPr>
              <p14:xfrm>
                <a:off x="7779031" y="5770781"/>
                <a:ext cx="394560" cy="323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B7C4536-7F3B-3BFE-8C7E-A2AB9B772E4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70031" y="5762141"/>
                  <a:ext cx="4122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F8B4B60-7069-1486-1295-F11E56C94658}"/>
                    </a:ext>
                  </a:extLst>
                </p14:cNvPr>
                <p14:cNvContentPartPr/>
                <p14:nvPr/>
              </p14:nvContentPartPr>
              <p14:xfrm>
                <a:off x="8160271" y="5755661"/>
                <a:ext cx="10440" cy="74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F8B4B60-7069-1486-1295-F11E56C9465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51271" y="5747021"/>
                  <a:ext cx="28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4991B22-E68A-25E8-6101-23A6249990CC}"/>
                    </a:ext>
                  </a:extLst>
                </p14:cNvPr>
                <p14:cNvContentPartPr/>
                <p14:nvPr/>
              </p14:nvContentPartPr>
              <p14:xfrm>
                <a:off x="8277271" y="5878061"/>
                <a:ext cx="418320" cy="168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4991B22-E68A-25E8-6101-23A6249990C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68631" y="5869421"/>
                  <a:ext cx="435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525A5CB-B27D-B167-8812-99498B908F34}"/>
                    </a:ext>
                  </a:extLst>
                </p14:cNvPr>
                <p14:cNvContentPartPr/>
                <p14:nvPr/>
              </p14:nvContentPartPr>
              <p14:xfrm>
                <a:off x="8996191" y="5671061"/>
                <a:ext cx="335520" cy="255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525A5CB-B27D-B167-8812-99498B908F3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87191" y="5662421"/>
                  <a:ext cx="3531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4F4563-A70A-A7E0-0B5C-BDB31523CCB4}"/>
                    </a:ext>
                  </a:extLst>
                </p14:cNvPr>
                <p14:cNvContentPartPr/>
                <p14:nvPr/>
              </p14:nvContentPartPr>
              <p14:xfrm>
                <a:off x="9368071" y="5644421"/>
                <a:ext cx="100440" cy="347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4F4563-A70A-A7E0-0B5C-BDB31523CCB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59431" y="5635781"/>
                  <a:ext cx="118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1B7EE81-EFDC-FF9F-5FE6-54144D131AA6}"/>
                    </a:ext>
                  </a:extLst>
                </p14:cNvPr>
                <p14:cNvContentPartPr/>
                <p14:nvPr/>
              </p14:nvContentPartPr>
              <p14:xfrm>
                <a:off x="9507751" y="5857901"/>
                <a:ext cx="175320" cy="151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1B7EE81-EFDC-FF9F-5FE6-54144D131AA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99111" y="5849261"/>
                  <a:ext cx="192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7C8E4EC-835F-6129-3EB0-DA4D4C3B32D8}"/>
                    </a:ext>
                  </a:extLst>
                </p14:cNvPr>
                <p14:cNvContentPartPr/>
                <p14:nvPr/>
              </p14:nvContentPartPr>
              <p14:xfrm>
                <a:off x="9957751" y="5652701"/>
                <a:ext cx="97560" cy="332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7C8E4EC-835F-6129-3EB0-DA4D4C3B32D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48751" y="5643701"/>
                  <a:ext cx="1152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0CF140A-D268-6D5D-98EF-DD774CC05194}"/>
                    </a:ext>
                  </a:extLst>
                </p14:cNvPr>
                <p14:cNvContentPartPr/>
                <p14:nvPr/>
              </p14:nvContentPartPr>
              <p14:xfrm>
                <a:off x="9786751" y="5269661"/>
                <a:ext cx="590760" cy="776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0CF140A-D268-6D5D-98EF-DD774CC0519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77751" y="5260661"/>
                  <a:ext cx="60840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34E86A1-4D86-9EEC-AC7E-F7DA1B81A45D}"/>
                    </a:ext>
                  </a:extLst>
                </p14:cNvPr>
                <p14:cNvContentPartPr/>
                <p14:nvPr/>
              </p14:nvContentPartPr>
              <p14:xfrm>
                <a:off x="10362751" y="5619581"/>
                <a:ext cx="99000" cy="340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34E86A1-4D86-9EEC-AC7E-F7DA1B81A4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53751" y="5610581"/>
                  <a:ext cx="116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421886D-0BDE-A9CE-0F63-56058AA4AC18}"/>
                    </a:ext>
                  </a:extLst>
                </p14:cNvPr>
                <p14:cNvContentPartPr/>
                <p14:nvPr/>
              </p14:nvContentPartPr>
              <p14:xfrm>
                <a:off x="10453831" y="5730821"/>
                <a:ext cx="145800" cy="210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421886D-0BDE-A9CE-0F63-56058AA4AC1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445191" y="5722181"/>
                  <a:ext cx="163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31C0D2B-C01C-7A3E-2EBE-3A10EACB38A1}"/>
                    </a:ext>
                  </a:extLst>
                </p14:cNvPr>
                <p14:cNvContentPartPr/>
                <p14:nvPr/>
              </p14:nvContentPartPr>
              <p14:xfrm>
                <a:off x="10697191" y="5542901"/>
                <a:ext cx="402480" cy="540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31C0D2B-C01C-7A3E-2EBE-3A10EACB38A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88551" y="5533901"/>
                  <a:ext cx="42012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5571057-377F-FFA1-B189-9B6C7DB4E4D5}"/>
                    </a:ext>
                  </a:extLst>
                </p14:cNvPr>
                <p14:cNvContentPartPr/>
                <p14:nvPr/>
              </p14:nvContentPartPr>
              <p14:xfrm>
                <a:off x="11169511" y="5559821"/>
                <a:ext cx="27360" cy="280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5571057-377F-FFA1-B189-9B6C7DB4E4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60511" y="5550821"/>
                  <a:ext cx="45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C3A011-EAE7-EE3C-E719-D4BD154B043F}"/>
                    </a:ext>
                  </a:extLst>
                </p14:cNvPr>
                <p14:cNvContentPartPr/>
                <p14:nvPr/>
              </p14:nvContentPartPr>
              <p14:xfrm>
                <a:off x="11173471" y="5605901"/>
                <a:ext cx="123840" cy="263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C3A011-EAE7-EE3C-E719-D4BD154B043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64471" y="5597261"/>
                  <a:ext cx="141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5927F3A-3C67-0713-9BEB-E78533C044A4}"/>
                    </a:ext>
                  </a:extLst>
                </p14:cNvPr>
                <p14:cNvContentPartPr/>
                <p14:nvPr/>
              </p14:nvContentPartPr>
              <p14:xfrm>
                <a:off x="11346271" y="5660261"/>
                <a:ext cx="282960" cy="201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5927F3A-3C67-0713-9BEB-E78533C044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37271" y="5651621"/>
                  <a:ext cx="300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69FB69C-B2F3-E281-47C4-2A5EDCF9F2E3}"/>
                    </a:ext>
                  </a:extLst>
                </p14:cNvPr>
                <p14:cNvContentPartPr/>
                <p14:nvPr/>
              </p14:nvContentPartPr>
              <p14:xfrm>
                <a:off x="6171991" y="507941"/>
                <a:ext cx="561240" cy="703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69FB69C-B2F3-E281-47C4-2A5EDCF9F2E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63351" y="499301"/>
                  <a:ext cx="57888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3F834C2-FCBF-C7BC-FCCE-034448162574}"/>
                    </a:ext>
                  </a:extLst>
                </p14:cNvPr>
                <p14:cNvContentPartPr/>
                <p14:nvPr/>
              </p14:nvContentPartPr>
              <p14:xfrm>
                <a:off x="6852751" y="902501"/>
                <a:ext cx="194760" cy="260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3F834C2-FCBF-C7BC-FCCE-03444816257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44111" y="893861"/>
                  <a:ext cx="212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6A8BA3F-B189-D9D2-9989-33333DCDADE7}"/>
                    </a:ext>
                  </a:extLst>
                </p14:cNvPr>
                <p14:cNvContentPartPr/>
                <p14:nvPr/>
              </p14:nvContentPartPr>
              <p14:xfrm>
                <a:off x="7167391" y="785501"/>
                <a:ext cx="39240" cy="342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6A8BA3F-B189-D9D2-9989-33333DCDADE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58391" y="776861"/>
                  <a:ext cx="56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EF51562-B03A-C3C7-FDB8-B3A514953C82}"/>
                    </a:ext>
                  </a:extLst>
                </p14:cNvPr>
                <p14:cNvContentPartPr/>
                <p14:nvPr/>
              </p14:nvContentPartPr>
              <p14:xfrm>
                <a:off x="7255231" y="660941"/>
                <a:ext cx="336240" cy="390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EF51562-B03A-C3C7-FDB8-B3A514953C8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46231" y="651941"/>
                  <a:ext cx="3538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B5271A6-0F87-1C6F-C9F5-14F4BA25385D}"/>
                    </a:ext>
                  </a:extLst>
                </p14:cNvPr>
                <p14:cNvContentPartPr/>
                <p14:nvPr/>
              </p14:nvContentPartPr>
              <p14:xfrm>
                <a:off x="7767511" y="851021"/>
                <a:ext cx="207720" cy="24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B5271A6-0F87-1C6F-C9F5-14F4BA25385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758871" y="842021"/>
                  <a:ext cx="225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00608CA-98B7-3D93-1AD8-46A3184875C7}"/>
                    </a:ext>
                  </a:extLst>
                </p14:cNvPr>
                <p14:cNvContentPartPr/>
                <p14:nvPr/>
              </p14:nvContentPartPr>
              <p14:xfrm>
                <a:off x="8227951" y="492461"/>
                <a:ext cx="364680" cy="520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00608CA-98B7-3D93-1AD8-46A3184875C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19311" y="483461"/>
                  <a:ext cx="382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5A1F090-920C-CCEF-C6CE-298AC25EEA49}"/>
                    </a:ext>
                  </a:extLst>
                </p14:cNvPr>
                <p14:cNvContentPartPr/>
                <p14:nvPr/>
              </p14:nvContentPartPr>
              <p14:xfrm>
                <a:off x="8680831" y="803501"/>
                <a:ext cx="169560" cy="197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5A1F090-920C-CCEF-C6CE-298AC25EEA4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72191" y="794861"/>
                  <a:ext cx="187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A45ED8D-C859-EE8B-119E-5DF5C2910B85}"/>
                    </a:ext>
                  </a:extLst>
                </p14:cNvPr>
                <p14:cNvContentPartPr/>
                <p14:nvPr/>
              </p14:nvContentPartPr>
              <p14:xfrm>
                <a:off x="9024991" y="647981"/>
                <a:ext cx="49680" cy="353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A45ED8D-C859-EE8B-119E-5DF5C2910B8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16351" y="638981"/>
                  <a:ext cx="673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6915054-2833-0C72-D0D9-086017AF31F9}"/>
                    </a:ext>
                  </a:extLst>
                </p14:cNvPr>
                <p14:cNvContentPartPr/>
                <p14:nvPr/>
              </p14:nvContentPartPr>
              <p14:xfrm>
                <a:off x="9210751" y="623861"/>
                <a:ext cx="179640" cy="367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6915054-2833-0C72-D0D9-086017AF31F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02111" y="615221"/>
                  <a:ext cx="197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838C0E7-5043-E244-9027-E63C8EA121D2}"/>
                    </a:ext>
                  </a:extLst>
                </p14:cNvPr>
                <p14:cNvContentPartPr/>
                <p14:nvPr/>
              </p14:nvContentPartPr>
              <p14:xfrm>
                <a:off x="9340351" y="599741"/>
                <a:ext cx="342720" cy="68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838C0E7-5043-E244-9027-E63C8EA121D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31711" y="591101"/>
                  <a:ext cx="360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10532E9-2FA9-33F4-3083-F14E1814227F}"/>
                    </a:ext>
                  </a:extLst>
                </p14:cNvPr>
                <p14:cNvContentPartPr/>
                <p14:nvPr/>
              </p14:nvContentPartPr>
              <p14:xfrm>
                <a:off x="6403471" y="1317221"/>
                <a:ext cx="3819240" cy="128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10532E9-2FA9-33F4-3083-F14E1814227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94471" y="1308581"/>
                  <a:ext cx="3836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E3B732A-9C66-D6C0-9AE2-B430BD66E9CC}"/>
                    </a:ext>
                  </a:extLst>
                </p14:cNvPr>
                <p14:cNvContentPartPr/>
                <p14:nvPr/>
              </p14:nvContentPartPr>
              <p14:xfrm>
                <a:off x="7944631" y="1448981"/>
                <a:ext cx="136080" cy="477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E3B732A-9C66-D6C0-9AE2-B430BD66E9C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35631" y="1440341"/>
                  <a:ext cx="1537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E24DEDE-B480-3B5E-FEBB-BAD143F9FE70}"/>
                    </a:ext>
                  </a:extLst>
                </p14:cNvPr>
                <p14:cNvContentPartPr/>
                <p14:nvPr/>
              </p14:nvContentPartPr>
              <p14:xfrm>
                <a:off x="7678951" y="2315501"/>
                <a:ext cx="50040" cy="306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E24DEDE-B480-3B5E-FEBB-BAD143F9FE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69951" y="2306501"/>
                  <a:ext cx="676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412C164-22EE-0F04-BF5D-8FAFFECBFDC6}"/>
                    </a:ext>
                  </a:extLst>
                </p14:cNvPr>
                <p14:cNvContentPartPr/>
                <p14:nvPr/>
              </p14:nvContentPartPr>
              <p14:xfrm>
                <a:off x="7879471" y="2352581"/>
                <a:ext cx="154800" cy="176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412C164-22EE-0F04-BF5D-8FAFFECBFDC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70831" y="2343581"/>
                  <a:ext cx="172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FD467E7-89C6-522F-DCEB-F5731AA80371}"/>
                    </a:ext>
                  </a:extLst>
                </p14:cNvPr>
                <p14:cNvContentPartPr/>
                <p14:nvPr/>
              </p14:nvContentPartPr>
              <p14:xfrm>
                <a:off x="8231911" y="2379221"/>
                <a:ext cx="75960" cy="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FD467E7-89C6-522F-DCEB-F5731AA803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23271" y="2370221"/>
                  <a:ext cx="93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16D7FFF-9B12-0AE0-F789-9B496EEA1FCE}"/>
                    </a:ext>
                  </a:extLst>
                </p14:cNvPr>
                <p14:cNvContentPartPr/>
                <p14:nvPr/>
              </p14:nvContentPartPr>
              <p14:xfrm>
                <a:off x="8436031" y="2247101"/>
                <a:ext cx="78120" cy="279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16D7FFF-9B12-0AE0-F789-9B496EEA1FC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27031" y="2238101"/>
                  <a:ext cx="95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01BAB35-4F2C-DCAA-A928-5531C4D46111}"/>
                    </a:ext>
                  </a:extLst>
                </p14:cNvPr>
                <p14:cNvContentPartPr/>
                <p14:nvPr/>
              </p14:nvContentPartPr>
              <p14:xfrm>
                <a:off x="8597311" y="2209661"/>
                <a:ext cx="314640" cy="367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01BAB35-4F2C-DCAA-A928-5531C4D4611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88311" y="2201021"/>
                  <a:ext cx="332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F40F80D-CD37-A94D-8EBE-8C3BCE781818}"/>
                    </a:ext>
                  </a:extLst>
                </p14:cNvPr>
                <p14:cNvContentPartPr/>
                <p14:nvPr/>
              </p14:nvContentPartPr>
              <p14:xfrm>
                <a:off x="7204471" y="1919141"/>
                <a:ext cx="2301480" cy="1090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F40F80D-CD37-A94D-8EBE-8C3BCE78181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195471" y="1910501"/>
                  <a:ext cx="231912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D3F820F-3B1F-6426-EBE7-1DF8CAD85B14}"/>
                    </a:ext>
                  </a:extLst>
                </p14:cNvPr>
                <p14:cNvContentPartPr/>
                <p14:nvPr/>
              </p14:nvContentPartPr>
              <p14:xfrm>
                <a:off x="7887031" y="3089501"/>
                <a:ext cx="259920" cy="463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D3F820F-3B1F-6426-EBE7-1DF8CAD85B1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878391" y="3080861"/>
                  <a:ext cx="2775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5DCED76-2113-A42E-C44B-51302925A4B9}"/>
                    </a:ext>
                  </a:extLst>
                </p14:cNvPr>
                <p14:cNvContentPartPr/>
                <p14:nvPr/>
              </p14:nvContentPartPr>
              <p14:xfrm>
                <a:off x="8259631" y="3269861"/>
                <a:ext cx="154800" cy="211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5DCED76-2113-A42E-C44B-51302925A4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250991" y="3261221"/>
                  <a:ext cx="17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37B30A5-ADDA-298D-D036-30EB55497FBC}"/>
                    </a:ext>
                  </a:extLst>
                </p14:cNvPr>
                <p14:cNvContentPartPr/>
                <p14:nvPr/>
              </p14:nvContentPartPr>
              <p14:xfrm>
                <a:off x="8522791" y="3252581"/>
                <a:ext cx="180360" cy="228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37B30A5-ADDA-298D-D036-30EB55497FB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14151" y="3243941"/>
                  <a:ext cx="198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3DEFADB-D9BA-B394-04A4-DCB480F19459}"/>
                    </a:ext>
                  </a:extLst>
                </p14:cNvPr>
                <p14:cNvContentPartPr/>
                <p14:nvPr/>
              </p14:nvContentPartPr>
              <p14:xfrm>
                <a:off x="8830951" y="3111461"/>
                <a:ext cx="39240" cy="370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3DEFADB-D9BA-B394-04A4-DCB480F1945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821951" y="3102821"/>
                  <a:ext cx="568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49211A0-E779-9D07-819C-9179C001830C}"/>
                    </a:ext>
                  </a:extLst>
                </p14:cNvPr>
                <p14:cNvContentPartPr/>
                <p14:nvPr/>
              </p14:nvContentPartPr>
              <p14:xfrm>
                <a:off x="8810431" y="3240701"/>
                <a:ext cx="385920" cy="242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49211A0-E779-9D07-819C-9179C001830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01791" y="3232061"/>
                  <a:ext cx="4035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F47A3CA-4331-3CAE-490B-EF6445DE1FBA}"/>
                    </a:ext>
                  </a:extLst>
                </p14:cNvPr>
                <p14:cNvContentPartPr/>
                <p14:nvPr/>
              </p14:nvContentPartPr>
              <p14:xfrm>
                <a:off x="9193111" y="2938301"/>
                <a:ext cx="307800" cy="511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F47A3CA-4331-3CAE-490B-EF6445DE1FB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84111" y="2929661"/>
                  <a:ext cx="3254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3E922F5-411B-A8D9-5F6C-254D59F4F217}"/>
                    </a:ext>
                  </a:extLst>
                </p14:cNvPr>
                <p14:cNvContentPartPr/>
                <p14:nvPr/>
              </p14:nvContentPartPr>
              <p14:xfrm>
                <a:off x="9841831" y="2983661"/>
                <a:ext cx="11160" cy="409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3E922F5-411B-A8D9-5F6C-254D59F4F21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32831" y="2974661"/>
                  <a:ext cx="288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E561797-30DC-F7D6-DDFA-9FD2495B20BB}"/>
                    </a:ext>
                  </a:extLst>
                </p14:cNvPr>
                <p14:cNvContentPartPr/>
                <p14:nvPr/>
              </p14:nvContentPartPr>
              <p14:xfrm>
                <a:off x="9804391" y="3023981"/>
                <a:ext cx="247680" cy="347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E561797-30DC-F7D6-DDFA-9FD2495B20B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95751" y="3014981"/>
                  <a:ext cx="265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61DCB8B-63FF-68D6-2669-4DB684FC1FED}"/>
                    </a:ext>
                  </a:extLst>
                </p14:cNvPr>
                <p14:cNvContentPartPr/>
                <p14:nvPr/>
              </p14:nvContentPartPr>
              <p14:xfrm>
                <a:off x="10185631" y="3038381"/>
                <a:ext cx="188280" cy="359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61DCB8B-63FF-68D6-2669-4DB684FC1FE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76991" y="3029741"/>
                  <a:ext cx="2059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22C44DA-86B9-77BD-1ACE-023E4983FA1F}"/>
                    </a:ext>
                  </a:extLst>
                </p14:cNvPr>
                <p14:cNvContentPartPr/>
                <p14:nvPr/>
              </p14:nvContentPartPr>
              <p14:xfrm>
                <a:off x="10480831" y="2978261"/>
                <a:ext cx="298080" cy="414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22C44DA-86B9-77BD-1ACE-023E4983FA1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471831" y="2969621"/>
                  <a:ext cx="315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A7B78FB-12AB-02BA-A196-A55364BF0C5B}"/>
                    </a:ext>
                  </a:extLst>
                </p14:cNvPr>
                <p14:cNvContentPartPr/>
                <p14:nvPr/>
              </p14:nvContentPartPr>
              <p14:xfrm>
                <a:off x="9487951" y="3761981"/>
                <a:ext cx="10440" cy="400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A7B78FB-12AB-02BA-A196-A55364BF0C5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478951" y="3752981"/>
                  <a:ext cx="280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EE3E8B7-7977-CF00-16E6-3DAD0DDD6CF7}"/>
                    </a:ext>
                  </a:extLst>
                </p14:cNvPr>
                <p14:cNvContentPartPr/>
                <p14:nvPr/>
              </p14:nvContentPartPr>
              <p14:xfrm>
                <a:off x="9091951" y="3714101"/>
                <a:ext cx="731160" cy="456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EE3E8B7-7977-CF00-16E6-3DAD0DDD6CF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083311" y="3705101"/>
                  <a:ext cx="7488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19C0ED8-3FF7-B797-E5F7-C87419D85302}"/>
                    </a:ext>
                  </a:extLst>
                </p14:cNvPr>
                <p14:cNvContentPartPr/>
                <p14:nvPr/>
              </p14:nvContentPartPr>
              <p14:xfrm>
                <a:off x="9906631" y="3875381"/>
                <a:ext cx="214560" cy="248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19C0ED8-3FF7-B797-E5F7-C87419D8530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897631" y="3866381"/>
                  <a:ext cx="232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9C8126-B39E-18C3-DC6D-904B919D142D}"/>
                    </a:ext>
                  </a:extLst>
                </p14:cNvPr>
                <p14:cNvContentPartPr/>
                <p14:nvPr/>
              </p14:nvContentPartPr>
              <p14:xfrm>
                <a:off x="10175551" y="3784301"/>
                <a:ext cx="164880" cy="532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9C8126-B39E-18C3-DC6D-904B919D142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166911" y="3775661"/>
                  <a:ext cx="1825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1E3D791-56C8-2484-C4CA-07A0D3891456}"/>
                    </a:ext>
                  </a:extLst>
                </p14:cNvPr>
                <p14:cNvContentPartPr/>
                <p14:nvPr/>
              </p14:nvContentPartPr>
              <p14:xfrm>
                <a:off x="10401271" y="3758021"/>
                <a:ext cx="68760" cy="372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1E3D791-56C8-2484-C4CA-07A0D389145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392631" y="3749381"/>
                  <a:ext cx="864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7B17EA0-2086-0B54-9BDB-499361267CE1}"/>
                    </a:ext>
                  </a:extLst>
                </p14:cNvPr>
                <p14:cNvContentPartPr/>
                <p14:nvPr/>
              </p14:nvContentPartPr>
              <p14:xfrm>
                <a:off x="10539871" y="3908861"/>
                <a:ext cx="367200" cy="546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7B17EA0-2086-0B54-9BDB-499361267CE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531231" y="3899861"/>
                  <a:ext cx="38484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84BD13-F60D-C57D-8651-09C693884CF2}"/>
                    </a:ext>
                  </a:extLst>
                </p14:cNvPr>
                <p14:cNvContentPartPr/>
                <p14:nvPr/>
              </p14:nvContentPartPr>
              <p14:xfrm>
                <a:off x="10982311" y="3588101"/>
                <a:ext cx="858960" cy="486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84BD13-F60D-C57D-8651-09C693884CF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973311" y="3579461"/>
                  <a:ext cx="8766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7020A50-BDBC-C66F-CC54-0B270FF0B02A}"/>
                    </a:ext>
                  </a:extLst>
                </p14:cNvPr>
                <p14:cNvContentPartPr/>
                <p14:nvPr/>
              </p14:nvContentPartPr>
              <p14:xfrm>
                <a:off x="11782591" y="3714461"/>
                <a:ext cx="207000" cy="120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7020A50-BDBC-C66F-CC54-0B270FF0B02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773591" y="3705821"/>
                  <a:ext cx="224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1BE849-77A4-51C8-E2C1-A025B9CF3C5C}"/>
                    </a:ext>
                  </a:extLst>
                </p14:cNvPr>
                <p14:cNvContentPartPr/>
                <p14:nvPr/>
              </p14:nvContentPartPr>
              <p14:xfrm>
                <a:off x="4493311" y="3087341"/>
                <a:ext cx="276120" cy="34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1BE849-77A4-51C8-E2C1-A025B9CF3C5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84311" y="3078341"/>
                  <a:ext cx="293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295C74-C78B-1138-9C9B-268E48D7CB06}"/>
                    </a:ext>
                  </a:extLst>
                </p14:cNvPr>
                <p14:cNvContentPartPr/>
                <p14:nvPr/>
              </p14:nvContentPartPr>
              <p14:xfrm>
                <a:off x="4510951" y="3185621"/>
                <a:ext cx="227520" cy="31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295C74-C78B-1138-9C9B-268E48D7CB0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01951" y="3176621"/>
                  <a:ext cx="245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CB0C2DC-04DA-3BAB-3BE0-264FB7A0A8EA}"/>
                    </a:ext>
                  </a:extLst>
                </p14:cNvPr>
                <p14:cNvContentPartPr/>
                <p14:nvPr/>
              </p14:nvContentPartPr>
              <p14:xfrm>
                <a:off x="6186391" y="2024981"/>
                <a:ext cx="1065240" cy="341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CB0C2DC-04DA-3BAB-3BE0-264FB7A0A8E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77391" y="2016341"/>
                  <a:ext cx="10828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D1B1D47-C386-579A-C175-EB194A0DCD86}"/>
                    </a:ext>
                  </a:extLst>
                </p14:cNvPr>
                <p14:cNvContentPartPr/>
                <p14:nvPr/>
              </p14:nvContentPartPr>
              <p14:xfrm>
                <a:off x="6217351" y="2004461"/>
                <a:ext cx="1387800" cy="20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D1B1D47-C386-579A-C175-EB194A0DCD8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208711" y="1995461"/>
                  <a:ext cx="1405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0D13644-27C6-3F3D-60EE-8293D22967EA}"/>
                    </a:ext>
                  </a:extLst>
                </p14:cNvPr>
                <p14:cNvContentPartPr/>
                <p14:nvPr/>
              </p14:nvContentPartPr>
              <p14:xfrm>
                <a:off x="6893431" y="1972421"/>
                <a:ext cx="540360" cy="333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0D13644-27C6-3F3D-60EE-8293D22967E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84791" y="1963421"/>
                  <a:ext cx="558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61CF770-2E93-7817-4E79-0E55903D3E8C}"/>
                    </a:ext>
                  </a:extLst>
                </p14:cNvPr>
                <p14:cNvContentPartPr/>
                <p14:nvPr/>
              </p14:nvContentPartPr>
              <p14:xfrm>
                <a:off x="6320671" y="2112821"/>
                <a:ext cx="137520" cy="81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61CF770-2E93-7817-4E79-0E55903D3E8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312031" y="2103821"/>
                  <a:ext cx="155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D06AA1B-6E04-2A4C-6A41-3337AD8A147C}"/>
                    </a:ext>
                  </a:extLst>
                </p14:cNvPr>
                <p14:cNvContentPartPr/>
                <p14:nvPr/>
              </p14:nvContentPartPr>
              <p14:xfrm>
                <a:off x="6357391" y="1653461"/>
                <a:ext cx="735480" cy="480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D06AA1B-6E04-2A4C-6A41-3337AD8A147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348391" y="1644821"/>
                  <a:ext cx="7531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76A6218-70CA-78FB-525E-67E52D88AD28}"/>
                    </a:ext>
                  </a:extLst>
                </p14:cNvPr>
                <p14:cNvContentPartPr/>
                <p14:nvPr/>
              </p14:nvContentPartPr>
              <p14:xfrm>
                <a:off x="6970831" y="1594781"/>
                <a:ext cx="104400" cy="86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76A6218-70CA-78FB-525E-67E52D88AD2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962191" y="1586141"/>
                  <a:ext cx="122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2C45D16-6C04-7FF6-8F46-1578F823F609}"/>
                    </a:ext>
                  </a:extLst>
                </p14:cNvPr>
                <p14:cNvContentPartPr/>
                <p14:nvPr/>
              </p14:nvContentPartPr>
              <p14:xfrm>
                <a:off x="7061551" y="2103461"/>
                <a:ext cx="101880" cy="64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2C45D16-6C04-7FF6-8F46-1578F823F60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052911" y="2094821"/>
                  <a:ext cx="119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1153EDE-1929-ADE4-4E75-BF2264761825}"/>
                    </a:ext>
                  </a:extLst>
                </p14:cNvPr>
                <p14:cNvContentPartPr/>
                <p14:nvPr/>
              </p14:nvContentPartPr>
              <p14:xfrm>
                <a:off x="2930191" y="2876381"/>
                <a:ext cx="4320" cy="4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1153EDE-1929-ADE4-4E75-BF22647618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21191" y="2867741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7F1A6BB-1AC0-FB93-06EC-197305ACC735}"/>
                    </a:ext>
                  </a:extLst>
                </p14:cNvPr>
                <p14:cNvContentPartPr/>
                <p14:nvPr/>
              </p14:nvContentPartPr>
              <p14:xfrm>
                <a:off x="3047911" y="2913821"/>
                <a:ext cx="290160" cy="262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7F1A6BB-1AC0-FB93-06EC-197305ACC73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039271" y="2905181"/>
                  <a:ext cx="307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B22AD38-2EC7-E039-B5D5-22F664CEED86}"/>
                    </a:ext>
                  </a:extLst>
                </p14:cNvPr>
                <p14:cNvContentPartPr/>
                <p14:nvPr/>
              </p14:nvContentPartPr>
              <p14:xfrm>
                <a:off x="3359671" y="3178061"/>
                <a:ext cx="170280" cy="177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B22AD38-2EC7-E039-B5D5-22F664CEED8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351031" y="3169061"/>
                  <a:ext cx="187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9603D18-3A93-16EE-B9E0-A0A0C2875D4E}"/>
                    </a:ext>
                  </a:extLst>
                </p14:cNvPr>
                <p14:cNvContentPartPr/>
                <p14:nvPr/>
              </p14:nvContentPartPr>
              <p14:xfrm>
                <a:off x="3586111" y="3145301"/>
                <a:ext cx="198360" cy="217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9603D18-3A93-16EE-B9E0-A0A0C2875D4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577111" y="3136301"/>
                  <a:ext cx="216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369F4D1-2018-0B98-8F0B-3CF8E7C11310}"/>
                    </a:ext>
                  </a:extLst>
                </p14:cNvPr>
                <p14:cNvContentPartPr/>
                <p14:nvPr/>
              </p14:nvContentPartPr>
              <p14:xfrm>
                <a:off x="3785191" y="3168341"/>
                <a:ext cx="169920" cy="144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369F4D1-2018-0B98-8F0B-3CF8E7C1131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776191" y="3159701"/>
                  <a:ext cx="187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54F1719-EC79-932B-03E5-A0069C4A4A77}"/>
                    </a:ext>
                  </a:extLst>
                </p14:cNvPr>
                <p14:cNvContentPartPr/>
                <p14:nvPr/>
              </p14:nvContentPartPr>
              <p14:xfrm>
                <a:off x="3301711" y="2987621"/>
                <a:ext cx="690840" cy="487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54F1719-EC79-932B-03E5-A0069C4A4A7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293071" y="2978621"/>
                  <a:ext cx="7084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CB73244-2815-9B2F-E155-DBB5D4DFA74C}"/>
                    </a:ext>
                  </a:extLst>
                </p14:cNvPr>
                <p14:cNvContentPartPr/>
                <p14:nvPr/>
              </p14:nvContentPartPr>
              <p14:xfrm>
                <a:off x="3072031" y="2811941"/>
                <a:ext cx="1205640" cy="340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CB73244-2815-9B2F-E155-DBB5D4DFA74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063031" y="2803301"/>
                  <a:ext cx="1223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CCE4392-BF01-CC87-C0B6-01F15401CF02}"/>
                    </a:ext>
                  </a:extLst>
                </p14:cNvPr>
                <p14:cNvContentPartPr/>
                <p14:nvPr/>
              </p14:nvContentPartPr>
              <p14:xfrm>
                <a:off x="4247431" y="3282101"/>
                <a:ext cx="115920" cy="211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CCE4392-BF01-CC87-C0B6-01F15401CF0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38431" y="3273461"/>
                  <a:ext cx="133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030D9EB-2539-50E1-153F-4D6F58DC61BD}"/>
                    </a:ext>
                  </a:extLst>
                </p14:cNvPr>
                <p14:cNvContentPartPr/>
                <p14:nvPr/>
              </p14:nvContentPartPr>
              <p14:xfrm>
                <a:off x="4429591" y="3313061"/>
                <a:ext cx="141840" cy="139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030D9EB-2539-50E1-153F-4D6F58DC61B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20591" y="3304421"/>
                  <a:ext cx="159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C33DF67-560E-D67B-A1B2-3EF9F098E432}"/>
                    </a:ext>
                  </a:extLst>
                </p14:cNvPr>
                <p14:cNvContentPartPr/>
                <p14:nvPr/>
              </p14:nvContentPartPr>
              <p14:xfrm>
                <a:off x="4623631" y="3280661"/>
                <a:ext cx="196200" cy="185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C33DF67-560E-D67B-A1B2-3EF9F098E43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614631" y="3271661"/>
                  <a:ext cx="213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A138FE5-8F37-A156-1CE4-009588DED138}"/>
                    </a:ext>
                  </a:extLst>
                </p14:cNvPr>
                <p14:cNvContentPartPr/>
                <p14:nvPr/>
              </p14:nvContentPartPr>
              <p14:xfrm>
                <a:off x="3975271" y="3002741"/>
                <a:ext cx="1105560" cy="729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A138FE5-8F37-A156-1CE4-009588DED13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966631" y="2993741"/>
                  <a:ext cx="1123200" cy="74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471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24150</TotalTime>
  <Words>206</Words>
  <Application>Microsoft Office PowerPoint</Application>
  <PresentationFormat>Widescreen</PresentationFormat>
  <Paragraphs>48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746</cp:revision>
  <dcterms:created xsi:type="dcterms:W3CDTF">2016-07-10T03:33:26Z</dcterms:created>
  <dcterms:modified xsi:type="dcterms:W3CDTF">2023-02-27T14:47:21Z</dcterms:modified>
</cp:coreProperties>
</file>